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2"/>
  </p:notesMasterIdLst>
  <p:sldIdLst>
    <p:sldId id="257" r:id="rId2"/>
    <p:sldId id="259" r:id="rId3"/>
    <p:sldId id="262" r:id="rId4"/>
    <p:sldId id="263" r:id="rId5"/>
    <p:sldId id="264" r:id="rId6"/>
    <p:sldId id="265" r:id="rId7"/>
    <p:sldId id="260" r:id="rId8"/>
    <p:sldId id="270" r:id="rId9"/>
    <p:sldId id="273" r:id="rId10"/>
    <p:sldId id="274" r:id="rId11"/>
    <p:sldId id="275" r:id="rId12"/>
    <p:sldId id="276" r:id="rId13"/>
    <p:sldId id="277" r:id="rId14"/>
    <p:sldId id="278" r:id="rId15"/>
    <p:sldId id="279" r:id="rId16"/>
    <p:sldId id="280" r:id="rId17"/>
    <p:sldId id="281" r:id="rId18"/>
    <p:sldId id="282" r:id="rId19"/>
    <p:sldId id="283" r:id="rId20"/>
    <p:sldId id="284" r:id="rId21"/>
    <p:sldId id="286" r:id="rId22"/>
    <p:sldId id="285" r:id="rId23"/>
    <p:sldId id="287" r:id="rId24"/>
    <p:sldId id="288" r:id="rId25"/>
    <p:sldId id="292" r:id="rId26"/>
    <p:sldId id="293" r:id="rId27"/>
    <p:sldId id="294" r:id="rId28"/>
    <p:sldId id="295" r:id="rId29"/>
    <p:sldId id="296" r:id="rId30"/>
    <p:sldId id="297" r:id="rId31"/>
    <p:sldId id="298" r:id="rId32"/>
    <p:sldId id="299" r:id="rId33"/>
    <p:sldId id="300" r:id="rId34"/>
    <p:sldId id="301" r:id="rId35"/>
    <p:sldId id="302" r:id="rId36"/>
    <p:sldId id="303" r:id="rId37"/>
    <p:sldId id="304" r:id="rId38"/>
    <p:sldId id="305" r:id="rId39"/>
    <p:sldId id="306" r:id="rId40"/>
    <p:sldId id="307" r:id="rId41"/>
    <p:sldId id="308" r:id="rId42"/>
    <p:sldId id="310" r:id="rId43"/>
    <p:sldId id="311" r:id="rId44"/>
    <p:sldId id="312" r:id="rId45"/>
    <p:sldId id="314" r:id="rId46"/>
    <p:sldId id="315" r:id="rId47"/>
    <p:sldId id="316" r:id="rId48"/>
    <p:sldId id="317" r:id="rId49"/>
    <p:sldId id="318" r:id="rId50"/>
    <p:sldId id="319" r:id="rId51"/>
    <p:sldId id="320" r:id="rId52"/>
    <p:sldId id="321" r:id="rId53"/>
    <p:sldId id="323" r:id="rId54"/>
    <p:sldId id="324" r:id="rId55"/>
    <p:sldId id="325" r:id="rId56"/>
    <p:sldId id="326" r:id="rId57"/>
    <p:sldId id="327" r:id="rId58"/>
    <p:sldId id="328" r:id="rId59"/>
    <p:sldId id="329" r:id="rId60"/>
    <p:sldId id="330" r:id="rId6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Александр Мельниченко" initials="АМ" lastIdx="1" clrIdx="0">
    <p:extLst>
      <p:ext uri="{19B8F6BF-5375-455C-9EA6-DF929625EA0E}">
        <p15:presenceInfo xmlns:p15="http://schemas.microsoft.com/office/powerpoint/2012/main" userId="da737a23a3fb961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E14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D7C2E94-29DF-40A0-B604-8EC97ABBDE7E}" v="758" dt="2024-09-21T19:27:25.91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309" autoAdjust="0"/>
    <p:restoredTop sz="93447" autoAdjust="0"/>
  </p:normalViewPr>
  <p:slideViewPr>
    <p:cSldViewPr snapToGrid="0">
      <p:cViewPr>
        <p:scale>
          <a:sx n="100" d="100"/>
          <a:sy n="100" d="100"/>
        </p:scale>
        <p:origin x="-1636" y="-12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commentAuthors" Target="commentAuthors.xml"/><Relationship Id="rId68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69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iaksandr Melnichenka" userId="86171067-e143-49b7-95cf-56d8fc5b802a" providerId="ADAL" clId="{4D7C2E94-29DF-40A0-B604-8EC97ABBDE7E}"/>
    <pc:docChg chg="undo redo custSel addSld delSld modSld sldOrd">
      <pc:chgData name="Aliaksandr Melnichenka" userId="86171067-e143-49b7-95cf-56d8fc5b802a" providerId="ADAL" clId="{4D7C2E94-29DF-40A0-B604-8EC97ABBDE7E}" dt="2024-09-21T19:27:25.913" v="3624" actId="164"/>
      <pc:docMkLst>
        <pc:docMk/>
      </pc:docMkLst>
      <pc:sldChg chg="ord">
        <pc:chgData name="Aliaksandr Melnichenka" userId="86171067-e143-49b7-95cf-56d8fc5b802a" providerId="ADAL" clId="{4D7C2E94-29DF-40A0-B604-8EC97ABBDE7E}" dt="2024-09-12T20:47:50.202" v="1168"/>
        <pc:sldMkLst>
          <pc:docMk/>
          <pc:sldMk cId="2083876014" sldId="257"/>
        </pc:sldMkLst>
      </pc:sldChg>
      <pc:sldChg chg="addSp delSp modSp new del mod">
        <pc:chgData name="Aliaksandr Melnichenka" userId="86171067-e143-49b7-95cf-56d8fc5b802a" providerId="ADAL" clId="{4D7C2E94-29DF-40A0-B604-8EC97ABBDE7E}" dt="2024-09-12T21:39:32.149" v="1223" actId="47"/>
        <pc:sldMkLst>
          <pc:docMk/>
          <pc:sldMk cId="539864500" sldId="309"/>
        </pc:sldMkLst>
        <pc:spChg chg="add del mod">
          <ac:chgData name="Aliaksandr Melnichenka" userId="86171067-e143-49b7-95cf-56d8fc5b802a" providerId="ADAL" clId="{4D7C2E94-29DF-40A0-B604-8EC97ABBDE7E}" dt="2024-09-12T21:39:26.549" v="1220" actId="21"/>
          <ac:spMkLst>
            <pc:docMk/>
            <pc:sldMk cId="539864500" sldId="309"/>
            <ac:spMk id="2" creationId="{F1C43C41-7DCE-4443-2EAE-EFFB721E6B14}"/>
          </ac:spMkLst>
        </pc:spChg>
        <pc:spChg chg="add del mod">
          <ac:chgData name="Aliaksandr Melnichenka" userId="86171067-e143-49b7-95cf-56d8fc5b802a" providerId="ADAL" clId="{4D7C2E94-29DF-40A0-B604-8EC97ABBDE7E}" dt="2024-09-10T19:33:56.255" v="65" actId="478"/>
          <ac:spMkLst>
            <pc:docMk/>
            <pc:sldMk cId="539864500" sldId="309"/>
            <ac:spMk id="3" creationId="{08871D57-E40E-BAEC-B1F6-52A0959695D9}"/>
          </ac:spMkLst>
        </pc:spChg>
        <pc:spChg chg="add del mod">
          <ac:chgData name="Aliaksandr Melnichenka" userId="86171067-e143-49b7-95cf-56d8fc5b802a" providerId="ADAL" clId="{4D7C2E94-29DF-40A0-B604-8EC97ABBDE7E}" dt="2024-09-12T21:39:26.549" v="1220" actId="21"/>
          <ac:spMkLst>
            <pc:docMk/>
            <pc:sldMk cId="539864500" sldId="309"/>
            <ac:spMk id="4" creationId="{FD9FA15D-E992-C685-4FE8-F5CE3FA23CA5}"/>
          </ac:spMkLst>
        </pc:spChg>
        <pc:spChg chg="add del mod">
          <ac:chgData name="Aliaksandr Melnichenka" userId="86171067-e143-49b7-95cf-56d8fc5b802a" providerId="ADAL" clId="{4D7C2E94-29DF-40A0-B604-8EC97ABBDE7E}" dt="2024-09-12T21:39:26.549" v="1220" actId="21"/>
          <ac:spMkLst>
            <pc:docMk/>
            <pc:sldMk cId="539864500" sldId="309"/>
            <ac:spMk id="6" creationId="{9E3A6502-A4FC-76E3-3419-25262072CBA8}"/>
          </ac:spMkLst>
        </pc:spChg>
        <pc:spChg chg="add del mod">
          <ac:chgData name="Aliaksandr Melnichenka" userId="86171067-e143-49b7-95cf-56d8fc5b802a" providerId="ADAL" clId="{4D7C2E94-29DF-40A0-B604-8EC97ABBDE7E}" dt="2024-09-12T21:39:26.549" v="1220" actId="21"/>
          <ac:spMkLst>
            <pc:docMk/>
            <pc:sldMk cId="539864500" sldId="309"/>
            <ac:spMk id="13" creationId="{E5BD4A4D-2B89-C005-DB6B-F6ECF67379F1}"/>
          </ac:spMkLst>
        </pc:spChg>
        <pc:spChg chg="add del mod">
          <ac:chgData name="Aliaksandr Melnichenka" userId="86171067-e143-49b7-95cf-56d8fc5b802a" providerId="ADAL" clId="{4D7C2E94-29DF-40A0-B604-8EC97ABBDE7E}" dt="2024-09-12T21:39:26.549" v="1220" actId="21"/>
          <ac:spMkLst>
            <pc:docMk/>
            <pc:sldMk cId="539864500" sldId="309"/>
            <ac:spMk id="14" creationId="{16E4EBCB-A507-C431-50E7-FE0E5B30E83F}"/>
          </ac:spMkLst>
        </pc:spChg>
        <pc:spChg chg="add del mod">
          <ac:chgData name="Aliaksandr Melnichenka" userId="86171067-e143-49b7-95cf-56d8fc5b802a" providerId="ADAL" clId="{4D7C2E94-29DF-40A0-B604-8EC97ABBDE7E}" dt="2024-09-12T21:39:26.549" v="1220" actId="21"/>
          <ac:spMkLst>
            <pc:docMk/>
            <pc:sldMk cId="539864500" sldId="309"/>
            <ac:spMk id="16" creationId="{B4374D2C-15BA-35D3-920A-E24FD59C113B}"/>
          </ac:spMkLst>
        </pc:spChg>
        <pc:spChg chg="add del mod">
          <ac:chgData name="Aliaksandr Melnichenka" userId="86171067-e143-49b7-95cf-56d8fc5b802a" providerId="ADAL" clId="{4D7C2E94-29DF-40A0-B604-8EC97ABBDE7E}" dt="2024-09-12T21:39:26.549" v="1220" actId="21"/>
          <ac:spMkLst>
            <pc:docMk/>
            <pc:sldMk cId="539864500" sldId="309"/>
            <ac:spMk id="17" creationId="{AEEF4397-0872-5831-1277-CBA960D2D3F6}"/>
          </ac:spMkLst>
        </pc:spChg>
        <pc:spChg chg="add del mod">
          <ac:chgData name="Aliaksandr Melnichenka" userId="86171067-e143-49b7-95cf-56d8fc5b802a" providerId="ADAL" clId="{4D7C2E94-29DF-40A0-B604-8EC97ABBDE7E}" dt="2024-09-12T21:39:26.549" v="1220" actId="21"/>
          <ac:spMkLst>
            <pc:docMk/>
            <pc:sldMk cId="539864500" sldId="309"/>
            <ac:spMk id="18" creationId="{B5A082F2-9B7E-757E-6CE0-314B616AD6C9}"/>
          </ac:spMkLst>
        </pc:spChg>
        <pc:cxnChg chg="add del mod">
          <ac:chgData name="Aliaksandr Melnichenka" userId="86171067-e143-49b7-95cf-56d8fc5b802a" providerId="ADAL" clId="{4D7C2E94-29DF-40A0-B604-8EC97ABBDE7E}" dt="2024-09-12T21:39:26.549" v="1220" actId="21"/>
          <ac:cxnSpMkLst>
            <pc:docMk/>
            <pc:sldMk cId="539864500" sldId="309"/>
            <ac:cxnSpMk id="5" creationId="{DF920B95-3921-5B91-54D4-2692A1AA4A5E}"/>
          </ac:cxnSpMkLst>
        </pc:cxnChg>
        <pc:cxnChg chg="add mod">
          <ac:chgData name="Aliaksandr Melnichenka" userId="86171067-e143-49b7-95cf-56d8fc5b802a" providerId="ADAL" clId="{4D7C2E94-29DF-40A0-B604-8EC97ABBDE7E}" dt="2024-09-10T19:30:22.917" v="22"/>
          <ac:cxnSpMkLst>
            <pc:docMk/>
            <pc:sldMk cId="539864500" sldId="309"/>
            <ac:cxnSpMk id="8" creationId="{66D29423-8D57-EA94-3902-FAE1C66F4552}"/>
          </ac:cxnSpMkLst>
        </pc:cxnChg>
        <pc:cxnChg chg="add del mod">
          <ac:chgData name="Aliaksandr Melnichenka" userId="86171067-e143-49b7-95cf-56d8fc5b802a" providerId="ADAL" clId="{4D7C2E94-29DF-40A0-B604-8EC97ABBDE7E}" dt="2024-09-12T21:39:26.549" v="1220" actId="21"/>
          <ac:cxnSpMkLst>
            <pc:docMk/>
            <pc:sldMk cId="539864500" sldId="309"/>
            <ac:cxnSpMk id="11" creationId="{8D9172BE-B038-BDBA-F12F-85304285C7C9}"/>
          </ac:cxnSpMkLst>
        </pc:cxnChg>
      </pc:sldChg>
      <pc:sldChg chg="addSp delSp modSp new mod">
        <pc:chgData name="Aliaksandr Melnichenka" userId="86171067-e143-49b7-95cf-56d8fc5b802a" providerId="ADAL" clId="{4D7C2E94-29DF-40A0-B604-8EC97ABBDE7E}" dt="2024-09-12T21:39:21.955" v="1219" actId="1076"/>
        <pc:sldMkLst>
          <pc:docMk/>
          <pc:sldMk cId="3003232514" sldId="310"/>
        </pc:sldMkLst>
        <pc:spChg chg="add del mod topLvl">
          <ac:chgData name="Aliaksandr Melnichenka" userId="86171067-e143-49b7-95cf-56d8fc5b802a" providerId="ADAL" clId="{4D7C2E94-29DF-40A0-B604-8EC97ABBDE7E}" dt="2024-09-10T22:16:16.345" v="432" actId="692"/>
          <ac:spMkLst>
            <pc:docMk/>
            <pc:sldMk cId="3003232514" sldId="310"/>
            <ac:spMk id="2" creationId="{CD8BACB8-8197-468F-CB22-6BC08C247592}"/>
          </ac:spMkLst>
        </pc:spChg>
        <pc:spChg chg="add del mod">
          <ac:chgData name="Aliaksandr Melnichenka" userId="86171067-e143-49b7-95cf-56d8fc5b802a" providerId="ADAL" clId="{4D7C2E94-29DF-40A0-B604-8EC97ABBDE7E}" dt="2024-09-10T22:02:03.860" v="183" actId="478"/>
          <ac:spMkLst>
            <pc:docMk/>
            <pc:sldMk cId="3003232514" sldId="310"/>
            <ac:spMk id="3" creationId="{A7774879-4036-6E15-C6E3-88E9CBD216AA}"/>
          </ac:spMkLst>
        </pc:spChg>
        <pc:spChg chg="add mod">
          <ac:chgData name="Aliaksandr Melnichenka" userId="86171067-e143-49b7-95cf-56d8fc5b802a" providerId="ADAL" clId="{4D7C2E94-29DF-40A0-B604-8EC97ABBDE7E}" dt="2024-09-12T21:39:21.955" v="1219" actId="1076"/>
          <ac:spMkLst>
            <pc:docMk/>
            <pc:sldMk cId="3003232514" sldId="310"/>
            <ac:spMk id="4" creationId="{5D9F918B-4D6D-4497-2533-85E697B4BD5E}"/>
          </ac:spMkLst>
        </pc:spChg>
        <pc:spChg chg="add mod">
          <ac:chgData name="Aliaksandr Melnichenka" userId="86171067-e143-49b7-95cf-56d8fc5b802a" providerId="ADAL" clId="{4D7C2E94-29DF-40A0-B604-8EC97ABBDE7E}" dt="2024-09-10T22:02:05.830" v="184"/>
          <ac:spMkLst>
            <pc:docMk/>
            <pc:sldMk cId="3003232514" sldId="310"/>
            <ac:spMk id="4" creationId="{AAC86234-1861-DA1E-DA70-EA8BD226630F}"/>
          </ac:spMkLst>
        </pc:spChg>
        <pc:spChg chg="add del mod">
          <ac:chgData name="Aliaksandr Melnichenka" userId="86171067-e143-49b7-95cf-56d8fc5b802a" providerId="ADAL" clId="{4D7C2E94-29DF-40A0-B604-8EC97ABBDE7E}" dt="2024-09-10T22:03:06.331" v="200" actId="478"/>
          <ac:spMkLst>
            <pc:docMk/>
            <pc:sldMk cId="3003232514" sldId="310"/>
            <ac:spMk id="5" creationId="{4DC22E4A-2DFA-A343-DCDF-F582A0923D70}"/>
          </ac:spMkLst>
        </pc:spChg>
        <pc:spChg chg="add mod">
          <ac:chgData name="Aliaksandr Melnichenka" userId="86171067-e143-49b7-95cf-56d8fc5b802a" providerId="ADAL" clId="{4D7C2E94-29DF-40A0-B604-8EC97ABBDE7E}" dt="2024-09-12T21:39:21.955" v="1219" actId="1076"/>
          <ac:spMkLst>
            <pc:docMk/>
            <pc:sldMk cId="3003232514" sldId="310"/>
            <ac:spMk id="5" creationId="{65644446-5188-6B98-A7CB-F3CE71E9656D}"/>
          </ac:spMkLst>
        </pc:spChg>
        <pc:spChg chg="add mod">
          <ac:chgData name="Aliaksandr Melnichenka" userId="86171067-e143-49b7-95cf-56d8fc5b802a" providerId="ADAL" clId="{4D7C2E94-29DF-40A0-B604-8EC97ABBDE7E}" dt="2024-09-12T21:39:21.955" v="1219" actId="1076"/>
          <ac:spMkLst>
            <pc:docMk/>
            <pc:sldMk cId="3003232514" sldId="310"/>
            <ac:spMk id="6" creationId="{2AE82B4A-0942-B816-5634-D80E24B6C091}"/>
          </ac:spMkLst>
        </pc:spChg>
        <pc:spChg chg="add mod">
          <ac:chgData name="Aliaksandr Melnichenka" userId="86171067-e143-49b7-95cf-56d8fc5b802a" providerId="ADAL" clId="{4D7C2E94-29DF-40A0-B604-8EC97ABBDE7E}" dt="2024-09-12T21:39:21.955" v="1219" actId="1076"/>
          <ac:spMkLst>
            <pc:docMk/>
            <pc:sldMk cId="3003232514" sldId="310"/>
            <ac:spMk id="9" creationId="{7E58608D-85DF-20B3-E663-A6E3232278A9}"/>
          </ac:spMkLst>
        </pc:spChg>
        <pc:spChg chg="add mod">
          <ac:chgData name="Aliaksandr Melnichenka" userId="86171067-e143-49b7-95cf-56d8fc5b802a" providerId="ADAL" clId="{4D7C2E94-29DF-40A0-B604-8EC97ABBDE7E}" dt="2024-09-12T21:39:21.955" v="1219" actId="1076"/>
          <ac:spMkLst>
            <pc:docMk/>
            <pc:sldMk cId="3003232514" sldId="310"/>
            <ac:spMk id="10" creationId="{29F13919-1012-8933-378A-F8289B9F2878}"/>
          </ac:spMkLst>
        </pc:spChg>
        <pc:spChg chg="add mod">
          <ac:chgData name="Aliaksandr Melnichenka" userId="86171067-e143-49b7-95cf-56d8fc5b802a" providerId="ADAL" clId="{4D7C2E94-29DF-40A0-B604-8EC97ABBDE7E}" dt="2024-09-12T21:39:21.955" v="1219" actId="1076"/>
          <ac:spMkLst>
            <pc:docMk/>
            <pc:sldMk cId="3003232514" sldId="310"/>
            <ac:spMk id="13" creationId="{030F0F54-9334-D252-FCEC-432AE3F9C57B}"/>
          </ac:spMkLst>
        </pc:spChg>
        <pc:spChg chg="add mod">
          <ac:chgData name="Aliaksandr Melnichenka" userId="86171067-e143-49b7-95cf-56d8fc5b802a" providerId="ADAL" clId="{4D7C2E94-29DF-40A0-B604-8EC97ABBDE7E}" dt="2024-09-12T21:39:21.955" v="1219" actId="1076"/>
          <ac:spMkLst>
            <pc:docMk/>
            <pc:sldMk cId="3003232514" sldId="310"/>
            <ac:spMk id="17" creationId="{B67617A1-B19B-648D-872A-9837E4189042}"/>
          </ac:spMkLst>
        </pc:spChg>
        <pc:spChg chg="add mod">
          <ac:chgData name="Aliaksandr Melnichenka" userId="86171067-e143-49b7-95cf-56d8fc5b802a" providerId="ADAL" clId="{4D7C2E94-29DF-40A0-B604-8EC97ABBDE7E}" dt="2024-09-12T21:39:21.955" v="1219" actId="1076"/>
          <ac:spMkLst>
            <pc:docMk/>
            <pc:sldMk cId="3003232514" sldId="310"/>
            <ac:spMk id="19" creationId="{0A1724C3-77F5-F9CD-4F71-55629DE2D24A}"/>
          </ac:spMkLst>
        </pc:spChg>
        <pc:spChg chg="add mod">
          <ac:chgData name="Aliaksandr Melnichenka" userId="86171067-e143-49b7-95cf-56d8fc5b802a" providerId="ADAL" clId="{4D7C2E94-29DF-40A0-B604-8EC97ABBDE7E}" dt="2024-09-12T21:39:21.955" v="1219" actId="1076"/>
          <ac:spMkLst>
            <pc:docMk/>
            <pc:sldMk cId="3003232514" sldId="310"/>
            <ac:spMk id="27" creationId="{B3CEFD15-530A-E7BD-162E-CBB3031E0A49}"/>
          </ac:spMkLst>
        </pc:spChg>
        <pc:spChg chg="add mod">
          <ac:chgData name="Aliaksandr Melnichenka" userId="86171067-e143-49b7-95cf-56d8fc5b802a" providerId="ADAL" clId="{4D7C2E94-29DF-40A0-B604-8EC97ABBDE7E}" dt="2024-09-12T21:39:21.955" v="1219" actId="1076"/>
          <ac:spMkLst>
            <pc:docMk/>
            <pc:sldMk cId="3003232514" sldId="310"/>
            <ac:spMk id="29" creationId="{9057ABC5-F88E-F790-F5E7-E17639D007B9}"/>
          </ac:spMkLst>
        </pc:spChg>
        <pc:spChg chg="add mod topLvl">
          <ac:chgData name="Aliaksandr Melnichenka" userId="86171067-e143-49b7-95cf-56d8fc5b802a" providerId="ADAL" clId="{4D7C2E94-29DF-40A0-B604-8EC97ABBDE7E}" dt="2024-09-10T22:17:07.871" v="447" actId="692"/>
          <ac:spMkLst>
            <pc:docMk/>
            <pc:sldMk cId="3003232514" sldId="310"/>
            <ac:spMk id="35" creationId="{2C49F320-B43A-7D85-BBF4-114129AC939C}"/>
          </ac:spMkLst>
        </pc:spChg>
        <pc:spChg chg="add mod topLvl">
          <ac:chgData name="Aliaksandr Melnichenka" userId="86171067-e143-49b7-95cf-56d8fc5b802a" providerId="ADAL" clId="{4D7C2E94-29DF-40A0-B604-8EC97ABBDE7E}" dt="2024-09-10T22:15:58.883" v="424" actId="165"/>
          <ac:spMkLst>
            <pc:docMk/>
            <pc:sldMk cId="3003232514" sldId="310"/>
            <ac:spMk id="40" creationId="{D8B5AF39-0A6E-C139-5E9D-DBAB2D84C6A8}"/>
          </ac:spMkLst>
        </pc:spChg>
        <pc:spChg chg="add mod topLvl">
          <ac:chgData name="Aliaksandr Melnichenka" userId="86171067-e143-49b7-95cf-56d8fc5b802a" providerId="ADAL" clId="{4D7C2E94-29DF-40A0-B604-8EC97ABBDE7E}" dt="2024-09-10T22:18:06.920" v="461" actId="255"/>
          <ac:spMkLst>
            <pc:docMk/>
            <pc:sldMk cId="3003232514" sldId="310"/>
            <ac:spMk id="41" creationId="{67F04A2E-AC6E-68DF-7216-D17626742952}"/>
          </ac:spMkLst>
        </pc:spChg>
        <pc:spChg chg="add mod topLvl">
          <ac:chgData name="Aliaksandr Melnichenka" userId="86171067-e143-49b7-95cf-56d8fc5b802a" providerId="ADAL" clId="{4D7C2E94-29DF-40A0-B604-8EC97ABBDE7E}" dt="2024-09-10T22:18:29.283" v="465" actId="255"/>
          <ac:spMkLst>
            <pc:docMk/>
            <pc:sldMk cId="3003232514" sldId="310"/>
            <ac:spMk id="42" creationId="{15A68D5A-9EB9-90E8-A32A-2F70F93BC206}"/>
          </ac:spMkLst>
        </pc:spChg>
        <pc:spChg chg="add mod topLvl">
          <ac:chgData name="Aliaksandr Melnichenka" userId="86171067-e143-49b7-95cf-56d8fc5b802a" providerId="ADAL" clId="{4D7C2E94-29DF-40A0-B604-8EC97ABBDE7E}" dt="2024-09-10T22:18:14.157" v="462" actId="255"/>
          <ac:spMkLst>
            <pc:docMk/>
            <pc:sldMk cId="3003232514" sldId="310"/>
            <ac:spMk id="43" creationId="{A6665BBB-7D62-5368-18FC-CD88C6F82738}"/>
          </ac:spMkLst>
        </pc:spChg>
        <pc:spChg chg="add mod topLvl">
          <ac:chgData name="Aliaksandr Melnichenka" userId="86171067-e143-49b7-95cf-56d8fc5b802a" providerId="ADAL" clId="{4D7C2E94-29DF-40A0-B604-8EC97ABBDE7E}" dt="2024-09-10T22:18:22.876" v="464" actId="255"/>
          <ac:spMkLst>
            <pc:docMk/>
            <pc:sldMk cId="3003232514" sldId="310"/>
            <ac:spMk id="44" creationId="{91DB864B-DC4B-F8E7-9597-CA9527FD4FC3}"/>
          </ac:spMkLst>
        </pc:spChg>
        <pc:spChg chg="add mod topLvl">
          <ac:chgData name="Aliaksandr Melnichenka" userId="86171067-e143-49b7-95cf-56d8fc5b802a" providerId="ADAL" clId="{4D7C2E94-29DF-40A0-B604-8EC97ABBDE7E}" dt="2024-09-10T22:18:41.523" v="467" actId="255"/>
          <ac:spMkLst>
            <pc:docMk/>
            <pc:sldMk cId="3003232514" sldId="310"/>
            <ac:spMk id="45" creationId="{ADC6D739-6C13-4DAA-7BF5-9C03CF3B51D3}"/>
          </ac:spMkLst>
        </pc:spChg>
        <pc:spChg chg="add mod topLvl">
          <ac:chgData name="Aliaksandr Melnichenka" userId="86171067-e143-49b7-95cf-56d8fc5b802a" providerId="ADAL" clId="{4D7C2E94-29DF-40A0-B604-8EC97ABBDE7E}" dt="2024-09-10T22:18:36.928" v="466" actId="255"/>
          <ac:spMkLst>
            <pc:docMk/>
            <pc:sldMk cId="3003232514" sldId="310"/>
            <ac:spMk id="46" creationId="{108034E1-DB3C-DAE3-503C-0D8DF280361E}"/>
          </ac:spMkLst>
        </pc:spChg>
        <pc:spChg chg="add mod topLvl">
          <ac:chgData name="Aliaksandr Melnichenka" userId="86171067-e143-49b7-95cf-56d8fc5b802a" providerId="ADAL" clId="{4D7C2E94-29DF-40A0-B604-8EC97ABBDE7E}" dt="2024-09-10T22:18:01.527" v="460" actId="255"/>
          <ac:spMkLst>
            <pc:docMk/>
            <pc:sldMk cId="3003232514" sldId="310"/>
            <ac:spMk id="47" creationId="{39A039FC-AF36-B815-97D9-ED5C9F02C57C}"/>
          </ac:spMkLst>
        </pc:spChg>
        <pc:spChg chg="add mod topLvl">
          <ac:chgData name="Aliaksandr Melnichenka" userId="86171067-e143-49b7-95cf-56d8fc5b802a" providerId="ADAL" clId="{4D7C2E94-29DF-40A0-B604-8EC97ABBDE7E}" dt="2024-09-10T22:17:29.359" v="452" actId="255"/>
          <ac:spMkLst>
            <pc:docMk/>
            <pc:sldMk cId="3003232514" sldId="310"/>
            <ac:spMk id="48" creationId="{191A8F8D-2DD6-0890-88CC-396BF7777EB5}"/>
          </ac:spMkLst>
        </pc:spChg>
        <pc:spChg chg="add mod topLvl">
          <ac:chgData name="Aliaksandr Melnichenka" userId="86171067-e143-49b7-95cf-56d8fc5b802a" providerId="ADAL" clId="{4D7C2E94-29DF-40A0-B604-8EC97ABBDE7E}" dt="2024-09-10T22:17:07.871" v="447" actId="692"/>
          <ac:spMkLst>
            <pc:docMk/>
            <pc:sldMk cId="3003232514" sldId="310"/>
            <ac:spMk id="49" creationId="{DC39BF75-3746-1FD9-E187-9990884EA4E3}"/>
          </ac:spMkLst>
        </pc:spChg>
        <pc:spChg chg="add mod topLvl">
          <ac:chgData name="Aliaksandr Melnichenka" userId="86171067-e143-49b7-95cf-56d8fc5b802a" providerId="ADAL" clId="{4D7C2E94-29DF-40A0-B604-8EC97ABBDE7E}" dt="2024-09-10T22:17:44.577" v="456" actId="692"/>
          <ac:spMkLst>
            <pc:docMk/>
            <pc:sldMk cId="3003232514" sldId="310"/>
            <ac:spMk id="50" creationId="{BD1A1396-0513-A443-ED02-96C45E2F97CC}"/>
          </ac:spMkLst>
        </pc:spChg>
        <pc:spChg chg="add mod topLvl">
          <ac:chgData name="Aliaksandr Melnichenka" userId="86171067-e143-49b7-95cf-56d8fc5b802a" providerId="ADAL" clId="{4D7C2E94-29DF-40A0-B604-8EC97ABBDE7E}" dt="2024-09-10T22:17:36.205" v="454" actId="255"/>
          <ac:spMkLst>
            <pc:docMk/>
            <pc:sldMk cId="3003232514" sldId="310"/>
            <ac:spMk id="51" creationId="{67E02232-3850-16F9-78A1-94DD0DB218C4}"/>
          </ac:spMkLst>
        </pc:spChg>
        <pc:spChg chg="add mod">
          <ac:chgData name="Aliaksandr Melnichenka" userId="86171067-e143-49b7-95cf-56d8fc5b802a" providerId="ADAL" clId="{4D7C2E94-29DF-40A0-B604-8EC97ABBDE7E}" dt="2024-09-10T22:22:42.870" v="475" actId="14100"/>
          <ac:spMkLst>
            <pc:docMk/>
            <pc:sldMk cId="3003232514" sldId="310"/>
            <ac:spMk id="53" creationId="{F807A8A0-3272-2B27-0E0A-AD245FF7A3A8}"/>
          </ac:spMkLst>
        </pc:spChg>
        <pc:spChg chg="add mod">
          <ac:chgData name="Aliaksandr Melnichenka" userId="86171067-e143-49b7-95cf-56d8fc5b802a" providerId="ADAL" clId="{4D7C2E94-29DF-40A0-B604-8EC97ABBDE7E}" dt="2024-09-10T22:24:39.569" v="528" actId="1076"/>
          <ac:spMkLst>
            <pc:docMk/>
            <pc:sldMk cId="3003232514" sldId="310"/>
            <ac:spMk id="80" creationId="{7718D943-172C-DDF0-CC1B-1E30F04D7158}"/>
          </ac:spMkLst>
        </pc:spChg>
        <pc:spChg chg="add mod">
          <ac:chgData name="Aliaksandr Melnichenka" userId="86171067-e143-49b7-95cf-56d8fc5b802a" providerId="ADAL" clId="{4D7C2E94-29DF-40A0-B604-8EC97ABBDE7E}" dt="2024-09-10T22:24:43.206" v="530" actId="1076"/>
          <ac:spMkLst>
            <pc:docMk/>
            <pc:sldMk cId="3003232514" sldId="310"/>
            <ac:spMk id="81" creationId="{DB8A4589-4DBA-410A-6735-D0CF48536276}"/>
          </ac:spMkLst>
        </pc:spChg>
        <pc:spChg chg="add mod">
          <ac:chgData name="Aliaksandr Melnichenka" userId="86171067-e143-49b7-95cf-56d8fc5b802a" providerId="ADAL" clId="{4D7C2E94-29DF-40A0-B604-8EC97ABBDE7E}" dt="2024-09-10T22:24:49.793" v="535" actId="1076"/>
          <ac:spMkLst>
            <pc:docMk/>
            <pc:sldMk cId="3003232514" sldId="310"/>
            <ac:spMk id="82" creationId="{2B96A514-5795-19BD-A819-265DF98DE955}"/>
          </ac:spMkLst>
        </pc:spChg>
        <pc:spChg chg="add mod">
          <ac:chgData name="Aliaksandr Melnichenka" userId="86171067-e143-49b7-95cf-56d8fc5b802a" providerId="ADAL" clId="{4D7C2E94-29DF-40A0-B604-8EC97ABBDE7E}" dt="2024-09-10T22:26:40.557" v="576" actId="14100"/>
          <ac:spMkLst>
            <pc:docMk/>
            <pc:sldMk cId="3003232514" sldId="310"/>
            <ac:spMk id="83" creationId="{8BA9DA88-9F4B-546C-A278-9B179725792F}"/>
          </ac:spMkLst>
        </pc:spChg>
        <pc:spChg chg="add mod">
          <ac:chgData name="Aliaksandr Melnichenka" userId="86171067-e143-49b7-95cf-56d8fc5b802a" providerId="ADAL" clId="{4D7C2E94-29DF-40A0-B604-8EC97ABBDE7E}" dt="2024-09-10T22:25:46.865" v="563" actId="692"/>
          <ac:spMkLst>
            <pc:docMk/>
            <pc:sldMk cId="3003232514" sldId="310"/>
            <ac:spMk id="84" creationId="{34B759D8-6B39-507D-9872-77C0F6B7971C}"/>
          </ac:spMkLst>
        </pc:spChg>
        <pc:spChg chg="add mod">
          <ac:chgData name="Aliaksandr Melnichenka" userId="86171067-e143-49b7-95cf-56d8fc5b802a" providerId="ADAL" clId="{4D7C2E94-29DF-40A0-B604-8EC97ABBDE7E}" dt="2024-09-10T22:26:01.214" v="569" actId="255"/>
          <ac:spMkLst>
            <pc:docMk/>
            <pc:sldMk cId="3003232514" sldId="310"/>
            <ac:spMk id="85" creationId="{F6BFE179-8398-426F-F939-2AE6BC65C49A}"/>
          </ac:spMkLst>
        </pc:spChg>
        <pc:spChg chg="add mod">
          <ac:chgData name="Aliaksandr Melnichenka" userId="86171067-e143-49b7-95cf-56d8fc5b802a" providerId="ADAL" clId="{4D7C2E94-29DF-40A0-B604-8EC97ABBDE7E}" dt="2024-09-10T22:26:12.930" v="571" actId="1076"/>
          <ac:spMkLst>
            <pc:docMk/>
            <pc:sldMk cId="3003232514" sldId="310"/>
            <ac:spMk id="86" creationId="{1B311E34-79C3-0AE3-7BED-D99E32AC65C0}"/>
          </ac:spMkLst>
        </pc:spChg>
        <pc:spChg chg="add mod">
          <ac:chgData name="Aliaksandr Melnichenka" userId="86171067-e143-49b7-95cf-56d8fc5b802a" providerId="ADAL" clId="{4D7C2E94-29DF-40A0-B604-8EC97ABBDE7E}" dt="2024-09-10T22:26:34.487" v="574" actId="1076"/>
          <ac:spMkLst>
            <pc:docMk/>
            <pc:sldMk cId="3003232514" sldId="310"/>
            <ac:spMk id="87" creationId="{1E5EF41F-BD16-0B3E-BDF2-094224EAA3D5}"/>
          </ac:spMkLst>
        </pc:spChg>
        <pc:spChg chg="add del mod">
          <ac:chgData name="Aliaksandr Melnichenka" userId="86171067-e143-49b7-95cf-56d8fc5b802a" providerId="ADAL" clId="{4D7C2E94-29DF-40A0-B604-8EC97ABBDE7E}" dt="2024-09-10T22:30:56.094" v="585" actId="478"/>
          <ac:spMkLst>
            <pc:docMk/>
            <pc:sldMk cId="3003232514" sldId="310"/>
            <ac:spMk id="88" creationId="{C337303C-EF29-F9C1-D036-D9EE96D89379}"/>
          </ac:spMkLst>
        </pc:spChg>
        <pc:spChg chg="add mod">
          <ac:chgData name="Aliaksandr Melnichenka" userId="86171067-e143-49b7-95cf-56d8fc5b802a" providerId="ADAL" clId="{4D7C2E94-29DF-40A0-B604-8EC97ABBDE7E}" dt="2024-09-10T22:32:35.028" v="630" actId="692"/>
          <ac:spMkLst>
            <pc:docMk/>
            <pc:sldMk cId="3003232514" sldId="310"/>
            <ac:spMk id="89" creationId="{6CBBACF6-C62A-15C5-6F00-6FE9C390FB95}"/>
          </ac:spMkLst>
        </pc:spChg>
        <pc:spChg chg="add mod">
          <ac:chgData name="Aliaksandr Melnichenka" userId="86171067-e143-49b7-95cf-56d8fc5b802a" providerId="ADAL" clId="{4D7C2E94-29DF-40A0-B604-8EC97ABBDE7E}" dt="2024-09-10T22:33:23.712" v="632" actId="1076"/>
          <ac:spMkLst>
            <pc:docMk/>
            <pc:sldMk cId="3003232514" sldId="310"/>
            <ac:spMk id="90" creationId="{8D55297E-05B6-C729-3EA1-0D3C52E2B8E7}"/>
          </ac:spMkLst>
        </pc:spChg>
        <pc:grpChg chg="add del mod">
          <ac:chgData name="Aliaksandr Melnichenka" userId="86171067-e143-49b7-95cf-56d8fc5b802a" providerId="ADAL" clId="{4D7C2E94-29DF-40A0-B604-8EC97ABBDE7E}" dt="2024-09-10T22:15:58.883" v="424" actId="165"/>
          <ac:grpSpMkLst>
            <pc:docMk/>
            <pc:sldMk cId="3003232514" sldId="310"/>
            <ac:grpSpMk id="52" creationId="{EAD108C9-575F-D9A1-1A56-8519CF36F23C}"/>
          </ac:grpSpMkLst>
        </pc:grpChg>
        <pc:cxnChg chg="add mod">
          <ac:chgData name="Aliaksandr Melnichenka" userId="86171067-e143-49b7-95cf-56d8fc5b802a" providerId="ADAL" clId="{4D7C2E94-29DF-40A0-B604-8EC97ABBDE7E}" dt="2024-09-12T21:39:21.955" v="1219" actId="1076"/>
          <ac:cxnSpMkLst>
            <pc:docMk/>
            <pc:sldMk cId="3003232514" sldId="310"/>
            <ac:cxnSpMk id="3" creationId="{CF5EAE5C-B14B-D69E-1756-68C000E6B0B4}"/>
          </ac:cxnSpMkLst>
        </pc:cxnChg>
        <pc:cxnChg chg="add mod topLvl">
          <ac:chgData name="Aliaksandr Melnichenka" userId="86171067-e143-49b7-95cf-56d8fc5b802a" providerId="ADAL" clId="{4D7C2E94-29DF-40A0-B604-8EC97ABBDE7E}" dt="2024-09-10T22:16:16.345" v="432" actId="692"/>
          <ac:cxnSpMkLst>
            <pc:docMk/>
            <pc:sldMk cId="3003232514" sldId="310"/>
            <ac:cxnSpMk id="7" creationId="{D2B90742-AE09-AE19-6E89-032945236D23}"/>
          </ac:cxnSpMkLst>
        </pc:cxnChg>
        <pc:cxnChg chg="add mod topLvl">
          <ac:chgData name="Aliaksandr Melnichenka" userId="86171067-e143-49b7-95cf-56d8fc5b802a" providerId="ADAL" clId="{4D7C2E94-29DF-40A0-B604-8EC97ABBDE7E}" dt="2024-09-10T22:16:55.656" v="440" actId="692"/>
          <ac:cxnSpMkLst>
            <pc:docMk/>
            <pc:sldMk cId="3003232514" sldId="310"/>
            <ac:cxnSpMk id="8" creationId="{83C56925-FF7B-E48D-8722-671B20B7337D}"/>
          </ac:cxnSpMkLst>
        </pc:cxnChg>
        <pc:cxnChg chg="add mod">
          <ac:chgData name="Aliaksandr Melnichenka" userId="86171067-e143-49b7-95cf-56d8fc5b802a" providerId="ADAL" clId="{4D7C2E94-29DF-40A0-B604-8EC97ABBDE7E}" dt="2024-09-10T22:03:32.169" v="211"/>
          <ac:cxnSpMkLst>
            <pc:docMk/>
            <pc:sldMk cId="3003232514" sldId="310"/>
            <ac:cxnSpMk id="10" creationId="{5ED4EE82-22F4-DB95-B582-E083D85BD22F}"/>
          </ac:cxnSpMkLst>
        </pc:cxnChg>
        <pc:cxnChg chg="add mod topLvl">
          <ac:chgData name="Aliaksandr Melnichenka" userId="86171067-e143-49b7-95cf-56d8fc5b802a" providerId="ADAL" clId="{4D7C2E94-29DF-40A0-B604-8EC97ABBDE7E}" dt="2024-09-10T22:16:16.345" v="432" actId="692"/>
          <ac:cxnSpMkLst>
            <pc:docMk/>
            <pc:sldMk cId="3003232514" sldId="310"/>
            <ac:cxnSpMk id="11" creationId="{C137CECC-7619-0C15-9828-E009ABF1755B}"/>
          </ac:cxnSpMkLst>
        </pc:cxnChg>
        <pc:cxnChg chg="add mod">
          <ac:chgData name="Aliaksandr Melnichenka" userId="86171067-e143-49b7-95cf-56d8fc5b802a" providerId="ADAL" clId="{4D7C2E94-29DF-40A0-B604-8EC97ABBDE7E}" dt="2024-09-12T21:39:21.955" v="1219" actId="1076"/>
          <ac:cxnSpMkLst>
            <pc:docMk/>
            <pc:sldMk cId="3003232514" sldId="310"/>
            <ac:cxnSpMk id="12" creationId="{14126958-8EF4-DDE7-447B-AF59DB8D7333}"/>
          </ac:cxnSpMkLst>
        </pc:cxnChg>
        <pc:cxnChg chg="add mod topLvl">
          <ac:chgData name="Aliaksandr Melnichenka" userId="86171067-e143-49b7-95cf-56d8fc5b802a" providerId="ADAL" clId="{4D7C2E94-29DF-40A0-B604-8EC97ABBDE7E}" dt="2024-09-10T22:16:16.345" v="432" actId="692"/>
          <ac:cxnSpMkLst>
            <pc:docMk/>
            <pc:sldMk cId="3003232514" sldId="310"/>
            <ac:cxnSpMk id="14" creationId="{F5460CC9-F627-CAE5-9F31-48CC98F66E1A}"/>
          </ac:cxnSpMkLst>
        </pc:cxnChg>
        <pc:cxnChg chg="add mod">
          <ac:chgData name="Aliaksandr Melnichenka" userId="86171067-e143-49b7-95cf-56d8fc5b802a" providerId="ADAL" clId="{4D7C2E94-29DF-40A0-B604-8EC97ABBDE7E}" dt="2024-09-12T21:39:21.955" v="1219" actId="1076"/>
          <ac:cxnSpMkLst>
            <pc:docMk/>
            <pc:sldMk cId="3003232514" sldId="310"/>
            <ac:cxnSpMk id="15" creationId="{FC3ADACC-E07F-8833-4B4C-785480FB9EE7}"/>
          </ac:cxnSpMkLst>
        </pc:cxnChg>
        <pc:cxnChg chg="add mod topLvl">
          <ac:chgData name="Aliaksandr Melnichenka" userId="86171067-e143-49b7-95cf-56d8fc5b802a" providerId="ADAL" clId="{4D7C2E94-29DF-40A0-B604-8EC97ABBDE7E}" dt="2024-09-10T22:16:48.605" v="438" actId="692"/>
          <ac:cxnSpMkLst>
            <pc:docMk/>
            <pc:sldMk cId="3003232514" sldId="310"/>
            <ac:cxnSpMk id="16" creationId="{E0202C84-3904-9379-0FF3-47A2A1B45BF0}"/>
          </ac:cxnSpMkLst>
        </pc:cxnChg>
        <pc:cxnChg chg="add mod topLvl">
          <ac:chgData name="Aliaksandr Melnichenka" userId="86171067-e143-49b7-95cf-56d8fc5b802a" providerId="ADAL" clId="{4D7C2E94-29DF-40A0-B604-8EC97ABBDE7E}" dt="2024-09-10T22:16:48.605" v="438" actId="692"/>
          <ac:cxnSpMkLst>
            <pc:docMk/>
            <pc:sldMk cId="3003232514" sldId="310"/>
            <ac:cxnSpMk id="18" creationId="{C952010F-587C-823B-269B-F30CEE1ED163}"/>
          </ac:cxnSpMkLst>
        </pc:cxnChg>
        <pc:cxnChg chg="add mod topLvl">
          <ac:chgData name="Aliaksandr Melnichenka" userId="86171067-e143-49b7-95cf-56d8fc5b802a" providerId="ADAL" clId="{4D7C2E94-29DF-40A0-B604-8EC97ABBDE7E}" dt="2024-09-10T22:17:20.014" v="450" actId="692"/>
          <ac:cxnSpMkLst>
            <pc:docMk/>
            <pc:sldMk cId="3003232514" sldId="310"/>
            <ac:cxnSpMk id="20" creationId="{77C6F930-9EA8-2348-EB41-85FDD7224B52}"/>
          </ac:cxnSpMkLst>
        </pc:cxnChg>
        <pc:cxnChg chg="add mod topLvl">
          <ac:chgData name="Aliaksandr Melnichenka" userId="86171067-e143-49b7-95cf-56d8fc5b802a" providerId="ADAL" clId="{4D7C2E94-29DF-40A0-B604-8EC97ABBDE7E}" dt="2024-09-10T22:17:50.289" v="457" actId="1076"/>
          <ac:cxnSpMkLst>
            <pc:docMk/>
            <pc:sldMk cId="3003232514" sldId="310"/>
            <ac:cxnSpMk id="23" creationId="{05E45AB7-6077-8E6C-D77E-4DCD090A0FE5}"/>
          </ac:cxnSpMkLst>
        </pc:cxnChg>
        <pc:cxnChg chg="add mod topLvl">
          <ac:chgData name="Aliaksandr Melnichenka" userId="86171067-e143-49b7-95cf-56d8fc5b802a" providerId="ADAL" clId="{4D7C2E94-29DF-40A0-B604-8EC97ABBDE7E}" dt="2024-09-10T22:17:20.014" v="450" actId="692"/>
          <ac:cxnSpMkLst>
            <pc:docMk/>
            <pc:sldMk cId="3003232514" sldId="310"/>
            <ac:cxnSpMk id="26" creationId="{7D5721D5-CFCA-33B6-BE59-F5A968EB2C07}"/>
          </ac:cxnSpMkLst>
        </pc:cxnChg>
        <pc:cxnChg chg="add mod topLvl">
          <ac:chgData name="Aliaksandr Melnichenka" userId="86171067-e143-49b7-95cf-56d8fc5b802a" providerId="ADAL" clId="{4D7C2E94-29DF-40A0-B604-8EC97ABBDE7E}" dt="2024-09-10T22:17:20.014" v="450" actId="692"/>
          <ac:cxnSpMkLst>
            <pc:docMk/>
            <pc:sldMk cId="3003232514" sldId="310"/>
            <ac:cxnSpMk id="28" creationId="{B09C846D-9CF7-AAA4-8D3D-E6D76013D95B}"/>
          </ac:cxnSpMkLst>
        </pc:cxnChg>
        <pc:cxnChg chg="add mod topLvl">
          <ac:chgData name="Aliaksandr Melnichenka" userId="86171067-e143-49b7-95cf-56d8fc5b802a" providerId="ADAL" clId="{4D7C2E94-29DF-40A0-B604-8EC97ABBDE7E}" dt="2024-09-10T22:17:20.014" v="450" actId="692"/>
          <ac:cxnSpMkLst>
            <pc:docMk/>
            <pc:sldMk cId="3003232514" sldId="310"/>
            <ac:cxnSpMk id="31" creationId="{5A1C7AFA-6E61-FC29-D0E3-EFC1EB5CEED9}"/>
          </ac:cxnSpMkLst>
        </pc:cxnChg>
        <pc:cxnChg chg="add mod">
          <ac:chgData name="Aliaksandr Melnichenka" userId="86171067-e143-49b7-95cf-56d8fc5b802a" providerId="ADAL" clId="{4D7C2E94-29DF-40A0-B604-8EC97ABBDE7E}" dt="2024-09-10T22:05:05.361" v="250"/>
          <ac:cxnSpMkLst>
            <pc:docMk/>
            <pc:sldMk cId="3003232514" sldId="310"/>
            <ac:cxnSpMk id="33" creationId="{E598D1E4-34E9-EB6D-D0F8-85D63FD692CD}"/>
          </ac:cxnSpMkLst>
        </pc:cxnChg>
        <pc:cxnChg chg="add mod">
          <ac:chgData name="Aliaksandr Melnichenka" userId="86171067-e143-49b7-95cf-56d8fc5b802a" providerId="ADAL" clId="{4D7C2E94-29DF-40A0-B604-8EC97ABBDE7E}" dt="2024-09-10T22:26:22.400" v="572" actId="692"/>
          <ac:cxnSpMkLst>
            <pc:docMk/>
            <pc:sldMk cId="3003232514" sldId="310"/>
            <ac:cxnSpMk id="54" creationId="{1F7397E3-D57A-1954-C1F9-A8F2CAB420DC}"/>
          </ac:cxnSpMkLst>
        </pc:cxnChg>
        <pc:cxnChg chg="add mod">
          <ac:chgData name="Aliaksandr Melnichenka" userId="86171067-e143-49b7-95cf-56d8fc5b802a" providerId="ADAL" clId="{4D7C2E94-29DF-40A0-B604-8EC97ABBDE7E}" dt="2024-09-10T22:26:22.400" v="572" actId="692"/>
          <ac:cxnSpMkLst>
            <pc:docMk/>
            <pc:sldMk cId="3003232514" sldId="310"/>
            <ac:cxnSpMk id="57" creationId="{7C940CB7-BDE1-6046-C379-9F9A98BAF839}"/>
          </ac:cxnSpMkLst>
        </pc:cxnChg>
        <pc:cxnChg chg="add mod">
          <ac:chgData name="Aliaksandr Melnichenka" userId="86171067-e143-49b7-95cf-56d8fc5b802a" providerId="ADAL" clId="{4D7C2E94-29DF-40A0-B604-8EC97ABBDE7E}" dt="2024-09-10T22:26:22.400" v="572" actId="692"/>
          <ac:cxnSpMkLst>
            <pc:docMk/>
            <pc:sldMk cId="3003232514" sldId="310"/>
            <ac:cxnSpMk id="61" creationId="{38C69F09-C31B-766C-DB40-F86ADC0FBB39}"/>
          </ac:cxnSpMkLst>
        </pc:cxnChg>
        <pc:cxnChg chg="add mod">
          <ac:chgData name="Aliaksandr Melnichenka" userId="86171067-e143-49b7-95cf-56d8fc5b802a" providerId="ADAL" clId="{4D7C2E94-29DF-40A0-B604-8EC97ABBDE7E}" dt="2024-09-10T22:23:33.448" v="497" actId="1076"/>
          <ac:cxnSpMkLst>
            <pc:docMk/>
            <pc:sldMk cId="3003232514" sldId="310"/>
            <ac:cxnSpMk id="64" creationId="{1F69DD02-4129-693C-7D36-E92EFF9CA8AB}"/>
          </ac:cxnSpMkLst>
        </pc:cxnChg>
        <pc:cxnChg chg="add mod">
          <ac:chgData name="Aliaksandr Melnichenka" userId="86171067-e143-49b7-95cf-56d8fc5b802a" providerId="ADAL" clId="{4D7C2E94-29DF-40A0-B604-8EC97ABBDE7E}" dt="2024-09-10T22:23:40.541" v="502" actId="1076"/>
          <ac:cxnSpMkLst>
            <pc:docMk/>
            <pc:sldMk cId="3003232514" sldId="310"/>
            <ac:cxnSpMk id="65" creationId="{E3614DFC-AA9F-5021-EF55-C79B8D659FD7}"/>
          </ac:cxnSpMkLst>
        </pc:cxnChg>
        <pc:cxnChg chg="add mod">
          <ac:chgData name="Aliaksandr Melnichenka" userId="86171067-e143-49b7-95cf-56d8fc5b802a" providerId="ADAL" clId="{4D7C2E94-29DF-40A0-B604-8EC97ABBDE7E}" dt="2024-09-10T22:23:55.665" v="511" actId="1076"/>
          <ac:cxnSpMkLst>
            <pc:docMk/>
            <pc:sldMk cId="3003232514" sldId="310"/>
            <ac:cxnSpMk id="68" creationId="{FAA6ED87-C7A5-F2F8-CA13-B5B015FABC6E}"/>
          </ac:cxnSpMkLst>
        </pc:cxnChg>
        <pc:cxnChg chg="add mod">
          <ac:chgData name="Aliaksandr Melnichenka" userId="86171067-e143-49b7-95cf-56d8fc5b802a" providerId="ADAL" clId="{4D7C2E94-29DF-40A0-B604-8EC97ABBDE7E}" dt="2024-09-10T22:23:58.635" v="512" actId="1076"/>
          <ac:cxnSpMkLst>
            <pc:docMk/>
            <pc:sldMk cId="3003232514" sldId="310"/>
            <ac:cxnSpMk id="70" creationId="{29C616AF-4A85-896A-0141-3BB58127B43F}"/>
          </ac:cxnSpMkLst>
        </pc:cxnChg>
        <pc:cxnChg chg="add mod">
          <ac:chgData name="Aliaksandr Melnichenka" userId="86171067-e143-49b7-95cf-56d8fc5b802a" providerId="ADAL" clId="{4D7C2E94-29DF-40A0-B604-8EC97ABBDE7E}" dt="2024-09-10T22:24:25.371" v="525" actId="14100"/>
          <ac:cxnSpMkLst>
            <pc:docMk/>
            <pc:sldMk cId="3003232514" sldId="310"/>
            <ac:cxnSpMk id="71" creationId="{B6852444-2DF4-358F-67B9-827B2C8F5669}"/>
          </ac:cxnSpMkLst>
        </pc:cxnChg>
        <pc:cxnChg chg="add mod">
          <ac:chgData name="Aliaksandr Melnichenka" userId="86171067-e143-49b7-95cf-56d8fc5b802a" providerId="ADAL" clId="{4D7C2E94-29DF-40A0-B604-8EC97ABBDE7E}" dt="2024-09-10T22:24:21.961" v="523" actId="1076"/>
          <ac:cxnSpMkLst>
            <pc:docMk/>
            <pc:sldMk cId="3003232514" sldId="310"/>
            <ac:cxnSpMk id="72" creationId="{11F8476E-DBE4-E5F9-DBA3-C635F695A604}"/>
          </ac:cxnSpMkLst>
        </pc:cxnChg>
      </pc:sldChg>
      <pc:sldChg chg="addSp delSp modSp new mod">
        <pc:chgData name="Aliaksandr Melnichenka" userId="86171067-e143-49b7-95cf-56d8fc5b802a" providerId="ADAL" clId="{4D7C2E94-29DF-40A0-B604-8EC97ABBDE7E}" dt="2024-09-12T21:39:30.663" v="1222" actId="1076"/>
        <pc:sldMkLst>
          <pc:docMk/>
          <pc:sldMk cId="3265691551" sldId="311"/>
        </pc:sldMkLst>
        <pc:spChg chg="add mod">
          <ac:chgData name="Aliaksandr Melnichenka" userId="86171067-e143-49b7-95cf-56d8fc5b802a" providerId="ADAL" clId="{4D7C2E94-29DF-40A0-B604-8EC97ABBDE7E}" dt="2024-09-11T17:57:31.423" v="847"/>
          <ac:spMkLst>
            <pc:docMk/>
            <pc:sldMk cId="3265691551" sldId="311"/>
            <ac:spMk id="2" creationId="{A23745EA-A8FC-875E-D957-A970E8B8259F}"/>
          </ac:spMkLst>
        </pc:spChg>
        <pc:spChg chg="add mod">
          <ac:chgData name="Aliaksandr Melnichenka" userId="86171067-e143-49b7-95cf-56d8fc5b802a" providerId="ADAL" clId="{4D7C2E94-29DF-40A0-B604-8EC97ABBDE7E}" dt="2024-09-12T21:39:30.663" v="1222" actId="1076"/>
          <ac:spMkLst>
            <pc:docMk/>
            <pc:sldMk cId="3265691551" sldId="311"/>
            <ac:spMk id="2" creationId="{F1C43C41-7DCE-4443-2EAE-EFFB721E6B14}"/>
          </ac:spMkLst>
        </pc:spChg>
        <pc:spChg chg="add del mod">
          <ac:chgData name="Aliaksandr Melnichenka" userId="86171067-e143-49b7-95cf-56d8fc5b802a" providerId="ADAL" clId="{4D7C2E94-29DF-40A0-B604-8EC97ABBDE7E}" dt="2024-09-11T13:08:54.761" v="637" actId="11529"/>
          <ac:spMkLst>
            <pc:docMk/>
            <pc:sldMk cId="3265691551" sldId="311"/>
            <ac:spMk id="2" creationId="{F885C351-F172-669D-3CF5-FDF2E67DF93C}"/>
          </ac:spMkLst>
        </pc:spChg>
        <pc:spChg chg="add mod">
          <ac:chgData name="Aliaksandr Melnichenka" userId="86171067-e143-49b7-95cf-56d8fc5b802a" providerId="ADAL" clId="{4D7C2E94-29DF-40A0-B604-8EC97ABBDE7E}" dt="2024-09-11T13:34:06.463" v="784" actId="1076"/>
          <ac:spMkLst>
            <pc:docMk/>
            <pc:sldMk cId="3265691551" sldId="311"/>
            <ac:spMk id="3" creationId="{F1D303BF-1D74-80D2-4C08-27F7EFD8CBFA}"/>
          </ac:spMkLst>
        </pc:spChg>
        <pc:spChg chg="add mod">
          <ac:chgData name="Aliaksandr Melnichenka" userId="86171067-e143-49b7-95cf-56d8fc5b802a" providerId="ADAL" clId="{4D7C2E94-29DF-40A0-B604-8EC97ABBDE7E}" dt="2024-09-11T18:18:06.107" v="947" actId="1076"/>
          <ac:spMkLst>
            <pc:docMk/>
            <pc:sldMk cId="3265691551" sldId="311"/>
            <ac:spMk id="5" creationId="{7A31D17F-AA84-13EC-69AE-EEA6A7996E86}"/>
          </ac:spMkLst>
        </pc:spChg>
        <pc:spChg chg="add mod">
          <ac:chgData name="Aliaksandr Melnichenka" userId="86171067-e143-49b7-95cf-56d8fc5b802a" providerId="ADAL" clId="{4D7C2E94-29DF-40A0-B604-8EC97ABBDE7E}" dt="2024-09-11T18:18:06.107" v="947" actId="1076"/>
          <ac:spMkLst>
            <pc:docMk/>
            <pc:sldMk cId="3265691551" sldId="311"/>
            <ac:spMk id="9" creationId="{FCA4D83B-3BCE-BCB7-C518-4E73B57E869F}"/>
          </ac:spMkLst>
        </pc:spChg>
        <pc:spChg chg="add mod">
          <ac:chgData name="Aliaksandr Melnichenka" userId="86171067-e143-49b7-95cf-56d8fc5b802a" providerId="ADAL" clId="{4D7C2E94-29DF-40A0-B604-8EC97ABBDE7E}" dt="2024-09-11T18:18:06.107" v="947" actId="1076"/>
          <ac:spMkLst>
            <pc:docMk/>
            <pc:sldMk cId="3265691551" sldId="311"/>
            <ac:spMk id="11" creationId="{2691E941-EDEE-BE8C-3F4A-C9A153FA3A53}"/>
          </ac:spMkLst>
        </pc:spChg>
        <pc:spChg chg="add mod">
          <ac:chgData name="Aliaksandr Melnichenka" userId="86171067-e143-49b7-95cf-56d8fc5b802a" providerId="ADAL" clId="{4D7C2E94-29DF-40A0-B604-8EC97ABBDE7E}" dt="2024-09-11T18:18:06.107" v="947" actId="1076"/>
          <ac:spMkLst>
            <pc:docMk/>
            <pc:sldMk cId="3265691551" sldId="311"/>
            <ac:spMk id="12" creationId="{5C1B91D0-D241-FBDA-E9D6-8EDAB5EF2376}"/>
          </ac:spMkLst>
        </pc:spChg>
        <pc:spChg chg="add mod">
          <ac:chgData name="Aliaksandr Melnichenka" userId="86171067-e143-49b7-95cf-56d8fc5b802a" providerId="ADAL" clId="{4D7C2E94-29DF-40A0-B604-8EC97ABBDE7E}" dt="2024-09-11T18:18:06.107" v="947" actId="1076"/>
          <ac:spMkLst>
            <pc:docMk/>
            <pc:sldMk cId="3265691551" sldId="311"/>
            <ac:spMk id="14" creationId="{55EF89D0-8E36-5A18-0DE9-F2DA91D4B64C}"/>
          </ac:spMkLst>
        </pc:spChg>
        <pc:spChg chg="add mod">
          <ac:chgData name="Aliaksandr Melnichenka" userId="86171067-e143-49b7-95cf-56d8fc5b802a" providerId="ADAL" clId="{4D7C2E94-29DF-40A0-B604-8EC97ABBDE7E}" dt="2024-09-11T13:34:06.463" v="784" actId="1076"/>
          <ac:spMkLst>
            <pc:docMk/>
            <pc:sldMk cId="3265691551" sldId="311"/>
            <ac:spMk id="15" creationId="{CB229936-88C8-C62F-F2FE-5A0179124B85}"/>
          </ac:spMkLst>
        </pc:spChg>
        <pc:spChg chg="add mod">
          <ac:chgData name="Aliaksandr Melnichenka" userId="86171067-e143-49b7-95cf-56d8fc5b802a" providerId="ADAL" clId="{4D7C2E94-29DF-40A0-B604-8EC97ABBDE7E}" dt="2024-09-12T21:39:30.663" v="1222" actId="1076"/>
          <ac:spMkLst>
            <pc:docMk/>
            <pc:sldMk cId="3265691551" sldId="311"/>
            <ac:spMk id="17" creationId="{FD9FA15D-E992-C685-4FE8-F5CE3FA23CA5}"/>
          </ac:spMkLst>
        </pc:spChg>
        <pc:spChg chg="add mod">
          <ac:chgData name="Aliaksandr Melnichenka" userId="86171067-e143-49b7-95cf-56d8fc5b802a" providerId="ADAL" clId="{4D7C2E94-29DF-40A0-B604-8EC97ABBDE7E}" dt="2024-09-12T21:39:30.663" v="1222" actId="1076"/>
          <ac:spMkLst>
            <pc:docMk/>
            <pc:sldMk cId="3265691551" sldId="311"/>
            <ac:spMk id="20" creationId="{9E3A6502-A4FC-76E3-3419-25262072CBA8}"/>
          </ac:spMkLst>
        </pc:spChg>
        <pc:spChg chg="add mod">
          <ac:chgData name="Aliaksandr Melnichenka" userId="86171067-e143-49b7-95cf-56d8fc5b802a" providerId="ADAL" clId="{4D7C2E94-29DF-40A0-B604-8EC97ABBDE7E}" dt="2024-09-11T13:34:06.463" v="784" actId="1076"/>
          <ac:spMkLst>
            <pc:docMk/>
            <pc:sldMk cId="3265691551" sldId="311"/>
            <ac:spMk id="21" creationId="{6D4D3EB9-5DD1-5B23-7E67-F20CE756984F}"/>
          </ac:spMkLst>
        </pc:spChg>
        <pc:spChg chg="add mod">
          <ac:chgData name="Aliaksandr Melnichenka" userId="86171067-e143-49b7-95cf-56d8fc5b802a" providerId="ADAL" clId="{4D7C2E94-29DF-40A0-B604-8EC97ABBDE7E}" dt="2024-09-11T13:34:06.463" v="784" actId="1076"/>
          <ac:spMkLst>
            <pc:docMk/>
            <pc:sldMk cId="3265691551" sldId="311"/>
            <ac:spMk id="22" creationId="{F5DD9662-A9AD-C362-8E9A-7684776CA794}"/>
          </ac:spMkLst>
        </pc:spChg>
        <pc:spChg chg="add mod">
          <ac:chgData name="Aliaksandr Melnichenka" userId="86171067-e143-49b7-95cf-56d8fc5b802a" providerId="ADAL" clId="{4D7C2E94-29DF-40A0-B604-8EC97ABBDE7E}" dt="2024-09-11T13:34:06.463" v="784" actId="1076"/>
          <ac:spMkLst>
            <pc:docMk/>
            <pc:sldMk cId="3265691551" sldId="311"/>
            <ac:spMk id="23" creationId="{7F90071F-6001-149F-86E1-26D34CA1E609}"/>
          </ac:spMkLst>
        </pc:spChg>
        <pc:spChg chg="add mod">
          <ac:chgData name="Aliaksandr Melnichenka" userId="86171067-e143-49b7-95cf-56d8fc5b802a" providerId="ADAL" clId="{4D7C2E94-29DF-40A0-B604-8EC97ABBDE7E}" dt="2024-09-11T13:34:06.463" v="784" actId="1076"/>
          <ac:spMkLst>
            <pc:docMk/>
            <pc:sldMk cId="3265691551" sldId="311"/>
            <ac:spMk id="24" creationId="{1F470097-3AC1-3322-F6CA-3BC1F70A2A9F}"/>
          </ac:spMkLst>
        </pc:spChg>
        <pc:spChg chg="add mod">
          <ac:chgData name="Aliaksandr Melnichenka" userId="86171067-e143-49b7-95cf-56d8fc5b802a" providerId="ADAL" clId="{4D7C2E94-29DF-40A0-B604-8EC97ABBDE7E}" dt="2024-09-11T13:34:06.463" v="784" actId="1076"/>
          <ac:spMkLst>
            <pc:docMk/>
            <pc:sldMk cId="3265691551" sldId="311"/>
            <ac:spMk id="25" creationId="{BFEC2920-FCD2-D966-5A68-CA9B9E45CF83}"/>
          </ac:spMkLst>
        </pc:spChg>
        <pc:spChg chg="add mod">
          <ac:chgData name="Aliaksandr Melnichenka" userId="86171067-e143-49b7-95cf-56d8fc5b802a" providerId="ADAL" clId="{4D7C2E94-29DF-40A0-B604-8EC97ABBDE7E}" dt="2024-09-11T13:34:06.463" v="784" actId="1076"/>
          <ac:spMkLst>
            <pc:docMk/>
            <pc:sldMk cId="3265691551" sldId="311"/>
            <ac:spMk id="26" creationId="{F3A74918-60CD-DAC2-DDD1-19312AC5BF4B}"/>
          </ac:spMkLst>
        </pc:spChg>
        <pc:spChg chg="add mod">
          <ac:chgData name="Aliaksandr Melnichenka" userId="86171067-e143-49b7-95cf-56d8fc5b802a" providerId="ADAL" clId="{4D7C2E94-29DF-40A0-B604-8EC97ABBDE7E}" dt="2024-09-12T21:39:30.663" v="1222" actId="1076"/>
          <ac:spMkLst>
            <pc:docMk/>
            <pc:sldMk cId="3265691551" sldId="311"/>
            <ac:spMk id="28" creationId="{E5BD4A4D-2B89-C005-DB6B-F6ECF67379F1}"/>
          </ac:spMkLst>
        </pc:spChg>
        <pc:spChg chg="add mod">
          <ac:chgData name="Aliaksandr Melnichenka" userId="86171067-e143-49b7-95cf-56d8fc5b802a" providerId="ADAL" clId="{4D7C2E94-29DF-40A0-B604-8EC97ABBDE7E}" dt="2024-09-12T21:39:30.663" v="1222" actId="1076"/>
          <ac:spMkLst>
            <pc:docMk/>
            <pc:sldMk cId="3265691551" sldId="311"/>
            <ac:spMk id="29" creationId="{16E4EBCB-A507-C431-50E7-FE0E5B30E83F}"/>
          </ac:spMkLst>
        </pc:spChg>
        <pc:spChg chg="add mod">
          <ac:chgData name="Aliaksandr Melnichenka" userId="86171067-e143-49b7-95cf-56d8fc5b802a" providerId="ADAL" clId="{4D7C2E94-29DF-40A0-B604-8EC97ABBDE7E}" dt="2024-09-12T21:39:30.663" v="1222" actId="1076"/>
          <ac:spMkLst>
            <pc:docMk/>
            <pc:sldMk cId="3265691551" sldId="311"/>
            <ac:spMk id="31" creationId="{B4374D2C-15BA-35D3-920A-E24FD59C113B}"/>
          </ac:spMkLst>
        </pc:spChg>
        <pc:spChg chg="add mod">
          <ac:chgData name="Aliaksandr Melnichenka" userId="86171067-e143-49b7-95cf-56d8fc5b802a" providerId="ADAL" clId="{4D7C2E94-29DF-40A0-B604-8EC97ABBDE7E}" dt="2024-09-12T21:39:30.663" v="1222" actId="1076"/>
          <ac:spMkLst>
            <pc:docMk/>
            <pc:sldMk cId="3265691551" sldId="311"/>
            <ac:spMk id="32" creationId="{AEEF4397-0872-5831-1277-CBA960D2D3F6}"/>
          </ac:spMkLst>
        </pc:spChg>
        <pc:spChg chg="add mod">
          <ac:chgData name="Aliaksandr Melnichenka" userId="86171067-e143-49b7-95cf-56d8fc5b802a" providerId="ADAL" clId="{4D7C2E94-29DF-40A0-B604-8EC97ABBDE7E}" dt="2024-09-12T21:39:30.663" v="1222" actId="1076"/>
          <ac:spMkLst>
            <pc:docMk/>
            <pc:sldMk cId="3265691551" sldId="311"/>
            <ac:spMk id="36" creationId="{B5A082F2-9B7E-757E-6CE0-314B616AD6C9}"/>
          </ac:spMkLst>
        </pc:spChg>
        <pc:spChg chg="add mod">
          <ac:chgData name="Aliaksandr Melnichenka" userId="86171067-e143-49b7-95cf-56d8fc5b802a" providerId="ADAL" clId="{4D7C2E94-29DF-40A0-B604-8EC97ABBDE7E}" dt="2024-09-11T13:34:06.463" v="784" actId="1076"/>
          <ac:spMkLst>
            <pc:docMk/>
            <pc:sldMk cId="3265691551" sldId="311"/>
            <ac:spMk id="38" creationId="{4D94EC82-477D-D3D8-5C06-7CAA518B32F5}"/>
          </ac:spMkLst>
        </pc:spChg>
        <pc:spChg chg="add mod">
          <ac:chgData name="Aliaksandr Melnichenka" userId="86171067-e143-49b7-95cf-56d8fc5b802a" providerId="ADAL" clId="{4D7C2E94-29DF-40A0-B604-8EC97ABBDE7E}" dt="2024-09-11T13:34:06.463" v="784" actId="1076"/>
          <ac:spMkLst>
            <pc:docMk/>
            <pc:sldMk cId="3265691551" sldId="311"/>
            <ac:spMk id="39" creationId="{5F1150FF-0B45-7F34-0386-ECCDE9A92A12}"/>
          </ac:spMkLst>
        </pc:spChg>
        <pc:spChg chg="add mod">
          <ac:chgData name="Aliaksandr Melnichenka" userId="86171067-e143-49b7-95cf-56d8fc5b802a" providerId="ADAL" clId="{4D7C2E94-29DF-40A0-B604-8EC97ABBDE7E}" dt="2024-09-11T13:34:06.463" v="784" actId="1076"/>
          <ac:spMkLst>
            <pc:docMk/>
            <pc:sldMk cId="3265691551" sldId="311"/>
            <ac:spMk id="40" creationId="{0E33B1B3-77FD-E2BD-AC62-9E4D9D621E82}"/>
          </ac:spMkLst>
        </pc:spChg>
        <pc:spChg chg="add mod">
          <ac:chgData name="Aliaksandr Melnichenka" userId="86171067-e143-49b7-95cf-56d8fc5b802a" providerId="ADAL" clId="{4D7C2E94-29DF-40A0-B604-8EC97ABBDE7E}" dt="2024-09-11T13:34:06.463" v="784" actId="1076"/>
          <ac:spMkLst>
            <pc:docMk/>
            <pc:sldMk cId="3265691551" sldId="311"/>
            <ac:spMk id="51" creationId="{D494F4F8-DFBA-581A-94C5-ED7229C6B240}"/>
          </ac:spMkLst>
        </pc:spChg>
        <pc:spChg chg="add mod">
          <ac:chgData name="Aliaksandr Melnichenka" userId="86171067-e143-49b7-95cf-56d8fc5b802a" providerId="ADAL" clId="{4D7C2E94-29DF-40A0-B604-8EC97ABBDE7E}" dt="2024-09-11T13:34:06.463" v="784" actId="1076"/>
          <ac:spMkLst>
            <pc:docMk/>
            <pc:sldMk cId="3265691551" sldId="311"/>
            <ac:spMk id="52" creationId="{A3F355D4-55D4-C14D-AC71-EB5BEA488768}"/>
          </ac:spMkLst>
        </pc:spChg>
        <pc:spChg chg="add mod">
          <ac:chgData name="Aliaksandr Melnichenka" userId="86171067-e143-49b7-95cf-56d8fc5b802a" providerId="ADAL" clId="{4D7C2E94-29DF-40A0-B604-8EC97ABBDE7E}" dt="2024-09-11T13:34:06.463" v="784" actId="1076"/>
          <ac:spMkLst>
            <pc:docMk/>
            <pc:sldMk cId="3265691551" sldId="311"/>
            <ac:spMk id="53" creationId="{0CC9E5A5-95A2-9D6E-F7EC-D4A32A427840}"/>
          </ac:spMkLst>
        </pc:spChg>
        <pc:spChg chg="add mod">
          <ac:chgData name="Aliaksandr Melnichenka" userId="86171067-e143-49b7-95cf-56d8fc5b802a" providerId="ADAL" clId="{4D7C2E94-29DF-40A0-B604-8EC97ABBDE7E}" dt="2024-09-11T13:34:06.463" v="784" actId="1076"/>
          <ac:spMkLst>
            <pc:docMk/>
            <pc:sldMk cId="3265691551" sldId="311"/>
            <ac:spMk id="54" creationId="{D7A73190-37AB-DD9A-CCD1-32BC26090901}"/>
          </ac:spMkLst>
        </pc:spChg>
        <pc:spChg chg="add mod">
          <ac:chgData name="Aliaksandr Melnichenka" userId="86171067-e143-49b7-95cf-56d8fc5b802a" providerId="ADAL" clId="{4D7C2E94-29DF-40A0-B604-8EC97ABBDE7E}" dt="2024-09-11T13:34:06.463" v="784" actId="1076"/>
          <ac:spMkLst>
            <pc:docMk/>
            <pc:sldMk cId="3265691551" sldId="311"/>
            <ac:spMk id="55" creationId="{65EE5F02-49E8-D3C6-AC2C-C840046479DB}"/>
          </ac:spMkLst>
        </pc:spChg>
        <pc:spChg chg="add mod">
          <ac:chgData name="Aliaksandr Melnichenka" userId="86171067-e143-49b7-95cf-56d8fc5b802a" providerId="ADAL" clId="{4D7C2E94-29DF-40A0-B604-8EC97ABBDE7E}" dt="2024-09-11T13:34:10.567" v="786" actId="1076"/>
          <ac:spMkLst>
            <pc:docMk/>
            <pc:sldMk cId="3265691551" sldId="311"/>
            <ac:spMk id="56" creationId="{8E0DA542-B9C4-3536-AE59-BC6D8C9ECF6C}"/>
          </ac:spMkLst>
        </pc:spChg>
        <pc:spChg chg="add mod topLvl">
          <ac:chgData name="Aliaksandr Melnichenka" userId="86171067-e143-49b7-95cf-56d8fc5b802a" providerId="ADAL" clId="{4D7C2E94-29DF-40A0-B604-8EC97ABBDE7E}" dt="2024-09-11T14:58:15.138" v="820" actId="165"/>
          <ac:spMkLst>
            <pc:docMk/>
            <pc:sldMk cId="3265691551" sldId="311"/>
            <ac:spMk id="61" creationId="{DB82AC2C-E10E-06CD-0F4A-288931D5E082}"/>
          </ac:spMkLst>
        </pc:spChg>
        <pc:spChg chg="add mod topLvl">
          <ac:chgData name="Aliaksandr Melnichenka" userId="86171067-e143-49b7-95cf-56d8fc5b802a" providerId="ADAL" clId="{4D7C2E94-29DF-40A0-B604-8EC97ABBDE7E}" dt="2024-09-11T14:58:15.138" v="820" actId="165"/>
          <ac:spMkLst>
            <pc:docMk/>
            <pc:sldMk cId="3265691551" sldId="311"/>
            <ac:spMk id="64" creationId="{ABE77832-E923-2C4D-0F06-1AEEC993F974}"/>
          </ac:spMkLst>
        </pc:spChg>
        <pc:spChg chg="add mod topLvl">
          <ac:chgData name="Aliaksandr Melnichenka" userId="86171067-e143-49b7-95cf-56d8fc5b802a" providerId="ADAL" clId="{4D7C2E94-29DF-40A0-B604-8EC97ABBDE7E}" dt="2024-09-11T14:58:15.138" v="820" actId="165"/>
          <ac:spMkLst>
            <pc:docMk/>
            <pc:sldMk cId="3265691551" sldId="311"/>
            <ac:spMk id="65" creationId="{52B6FB07-7782-E082-0867-A7645C4A2F7D}"/>
          </ac:spMkLst>
        </pc:spChg>
        <pc:spChg chg="add mod topLvl">
          <ac:chgData name="Aliaksandr Melnichenka" userId="86171067-e143-49b7-95cf-56d8fc5b802a" providerId="ADAL" clId="{4D7C2E94-29DF-40A0-B604-8EC97ABBDE7E}" dt="2024-09-11T14:58:15.138" v="820" actId="165"/>
          <ac:spMkLst>
            <pc:docMk/>
            <pc:sldMk cId="3265691551" sldId="311"/>
            <ac:spMk id="66" creationId="{F8A285E1-C283-C067-8F1B-C5B55B2CC083}"/>
          </ac:spMkLst>
        </pc:spChg>
        <pc:spChg chg="add mod topLvl">
          <ac:chgData name="Aliaksandr Melnichenka" userId="86171067-e143-49b7-95cf-56d8fc5b802a" providerId="ADAL" clId="{4D7C2E94-29DF-40A0-B604-8EC97ABBDE7E}" dt="2024-09-11T14:58:15.138" v="820" actId="165"/>
          <ac:spMkLst>
            <pc:docMk/>
            <pc:sldMk cId="3265691551" sldId="311"/>
            <ac:spMk id="67" creationId="{4CC1E897-AF6E-10A6-2733-A79575DB73EE}"/>
          </ac:spMkLst>
        </pc:spChg>
        <pc:spChg chg="add mod topLvl">
          <ac:chgData name="Aliaksandr Melnichenka" userId="86171067-e143-49b7-95cf-56d8fc5b802a" providerId="ADAL" clId="{4D7C2E94-29DF-40A0-B604-8EC97ABBDE7E}" dt="2024-09-11T14:58:15.138" v="820" actId="165"/>
          <ac:spMkLst>
            <pc:docMk/>
            <pc:sldMk cId="3265691551" sldId="311"/>
            <ac:spMk id="68" creationId="{A674A33F-6B45-682F-9E33-526665786F61}"/>
          </ac:spMkLst>
        </pc:spChg>
        <pc:spChg chg="add mod topLvl">
          <ac:chgData name="Aliaksandr Melnichenka" userId="86171067-e143-49b7-95cf-56d8fc5b802a" providerId="ADAL" clId="{4D7C2E94-29DF-40A0-B604-8EC97ABBDE7E}" dt="2024-09-11T14:58:21.861" v="821" actId="688"/>
          <ac:spMkLst>
            <pc:docMk/>
            <pc:sldMk cId="3265691551" sldId="311"/>
            <ac:spMk id="69" creationId="{0F62364C-A2BA-17E1-6B9F-DD34EA88C593}"/>
          </ac:spMkLst>
        </pc:spChg>
        <pc:spChg chg="add mod topLvl">
          <ac:chgData name="Aliaksandr Melnichenka" userId="86171067-e143-49b7-95cf-56d8fc5b802a" providerId="ADAL" clId="{4D7C2E94-29DF-40A0-B604-8EC97ABBDE7E}" dt="2024-09-11T14:58:15.138" v="820" actId="165"/>
          <ac:spMkLst>
            <pc:docMk/>
            <pc:sldMk cId="3265691551" sldId="311"/>
            <ac:spMk id="74" creationId="{C89094F2-151A-BBC8-200E-0E43E34AB657}"/>
          </ac:spMkLst>
        </pc:spChg>
        <pc:spChg chg="add mod topLvl">
          <ac:chgData name="Aliaksandr Melnichenka" userId="86171067-e143-49b7-95cf-56d8fc5b802a" providerId="ADAL" clId="{4D7C2E94-29DF-40A0-B604-8EC97ABBDE7E}" dt="2024-09-11T14:58:15.138" v="820" actId="165"/>
          <ac:spMkLst>
            <pc:docMk/>
            <pc:sldMk cId="3265691551" sldId="311"/>
            <ac:spMk id="75" creationId="{7F4763A2-4B0D-056C-C9A7-CA0EEB830A8A}"/>
          </ac:spMkLst>
        </pc:spChg>
        <pc:spChg chg="add mod topLvl">
          <ac:chgData name="Aliaksandr Melnichenka" userId="86171067-e143-49b7-95cf-56d8fc5b802a" providerId="ADAL" clId="{4D7C2E94-29DF-40A0-B604-8EC97ABBDE7E}" dt="2024-09-11T14:59:21.049" v="829" actId="1076"/>
          <ac:spMkLst>
            <pc:docMk/>
            <pc:sldMk cId="3265691551" sldId="311"/>
            <ac:spMk id="76" creationId="{F7F4DB57-3C00-444E-7ABC-219EA9E12D68}"/>
          </ac:spMkLst>
        </pc:spChg>
        <pc:spChg chg="add del mod topLvl">
          <ac:chgData name="Aliaksandr Melnichenka" userId="86171067-e143-49b7-95cf-56d8fc5b802a" providerId="ADAL" clId="{4D7C2E94-29DF-40A0-B604-8EC97ABBDE7E}" dt="2024-09-11T14:58:35.138" v="823" actId="478"/>
          <ac:spMkLst>
            <pc:docMk/>
            <pc:sldMk cId="3265691551" sldId="311"/>
            <ac:spMk id="79" creationId="{20927BFF-9630-D0B8-78F8-3180831DB5B1}"/>
          </ac:spMkLst>
        </pc:spChg>
        <pc:spChg chg="add del mod topLvl">
          <ac:chgData name="Aliaksandr Melnichenka" userId="86171067-e143-49b7-95cf-56d8fc5b802a" providerId="ADAL" clId="{4D7C2E94-29DF-40A0-B604-8EC97ABBDE7E}" dt="2024-09-11T14:58:56.195" v="824" actId="478"/>
          <ac:spMkLst>
            <pc:docMk/>
            <pc:sldMk cId="3265691551" sldId="311"/>
            <ac:spMk id="80" creationId="{0265DB9E-4BE4-411B-1E57-15F3FD3F3AC8}"/>
          </ac:spMkLst>
        </pc:spChg>
        <pc:spChg chg="add del mod topLvl">
          <ac:chgData name="Aliaksandr Melnichenka" userId="86171067-e143-49b7-95cf-56d8fc5b802a" providerId="ADAL" clId="{4D7C2E94-29DF-40A0-B604-8EC97ABBDE7E}" dt="2024-09-11T14:58:33.443" v="822" actId="478"/>
          <ac:spMkLst>
            <pc:docMk/>
            <pc:sldMk cId="3265691551" sldId="311"/>
            <ac:spMk id="81" creationId="{7EA4B52A-0B4E-196A-6932-3A4FD3A2AF9C}"/>
          </ac:spMkLst>
        </pc:spChg>
        <pc:spChg chg="add del mod topLvl">
          <ac:chgData name="Aliaksandr Melnichenka" userId="86171067-e143-49b7-95cf-56d8fc5b802a" providerId="ADAL" clId="{4D7C2E94-29DF-40A0-B604-8EC97ABBDE7E}" dt="2024-09-11T14:58:59.817" v="825" actId="478"/>
          <ac:spMkLst>
            <pc:docMk/>
            <pc:sldMk cId="3265691551" sldId="311"/>
            <ac:spMk id="82" creationId="{14F99032-D586-A5CB-A10F-2A732402214D}"/>
          </ac:spMkLst>
        </pc:spChg>
        <pc:spChg chg="add del mod topLvl">
          <ac:chgData name="Aliaksandr Melnichenka" userId="86171067-e143-49b7-95cf-56d8fc5b802a" providerId="ADAL" clId="{4D7C2E94-29DF-40A0-B604-8EC97ABBDE7E}" dt="2024-09-11T14:58:33.443" v="822" actId="478"/>
          <ac:spMkLst>
            <pc:docMk/>
            <pc:sldMk cId="3265691551" sldId="311"/>
            <ac:spMk id="83" creationId="{6D030E3E-8E4B-3EC2-F738-016F7B5E64D8}"/>
          </ac:spMkLst>
        </pc:spChg>
        <pc:spChg chg="add del mod">
          <ac:chgData name="Aliaksandr Melnichenka" userId="86171067-e143-49b7-95cf-56d8fc5b802a" providerId="ADAL" clId="{4D7C2E94-29DF-40A0-B604-8EC97ABBDE7E}" dt="2024-09-11T14:57:23.893" v="815" actId="478"/>
          <ac:spMkLst>
            <pc:docMk/>
            <pc:sldMk cId="3265691551" sldId="311"/>
            <ac:spMk id="84" creationId="{C268120A-FB22-AB45-386A-C85A8B0AF2E3}"/>
          </ac:spMkLst>
        </pc:spChg>
        <pc:spChg chg="add mod">
          <ac:chgData name="Aliaksandr Melnichenka" userId="86171067-e143-49b7-95cf-56d8fc5b802a" providerId="ADAL" clId="{4D7C2E94-29DF-40A0-B604-8EC97ABBDE7E}" dt="2024-09-11T14:59:32.619" v="830"/>
          <ac:spMkLst>
            <pc:docMk/>
            <pc:sldMk cId="3265691551" sldId="311"/>
            <ac:spMk id="86" creationId="{95C3C8E0-74CA-810D-4F98-A5174DA1AD89}"/>
          </ac:spMkLst>
        </pc:spChg>
        <pc:spChg chg="add mod">
          <ac:chgData name="Aliaksandr Melnichenka" userId="86171067-e143-49b7-95cf-56d8fc5b802a" providerId="ADAL" clId="{4D7C2E94-29DF-40A0-B604-8EC97ABBDE7E}" dt="2024-09-11T14:59:49.936" v="837" actId="255"/>
          <ac:spMkLst>
            <pc:docMk/>
            <pc:sldMk cId="3265691551" sldId="311"/>
            <ac:spMk id="87" creationId="{31A3F4A6-2549-F270-9625-E9D984238F9A}"/>
          </ac:spMkLst>
        </pc:spChg>
        <pc:spChg chg="add mod">
          <ac:chgData name="Aliaksandr Melnichenka" userId="86171067-e143-49b7-95cf-56d8fc5b802a" providerId="ADAL" clId="{4D7C2E94-29DF-40A0-B604-8EC97ABBDE7E}" dt="2024-09-11T15:00:07.857" v="842" actId="1076"/>
          <ac:spMkLst>
            <pc:docMk/>
            <pc:sldMk cId="3265691551" sldId="311"/>
            <ac:spMk id="88" creationId="{9F6469B6-C062-3C1D-A23C-106C2D42367D}"/>
          </ac:spMkLst>
        </pc:spChg>
        <pc:grpChg chg="add del mod">
          <ac:chgData name="Aliaksandr Melnichenka" userId="86171067-e143-49b7-95cf-56d8fc5b802a" providerId="ADAL" clId="{4D7C2E94-29DF-40A0-B604-8EC97ABBDE7E}" dt="2024-09-11T14:58:15.138" v="820" actId="165"/>
          <ac:grpSpMkLst>
            <pc:docMk/>
            <pc:sldMk cId="3265691551" sldId="311"/>
            <ac:grpSpMk id="85" creationId="{167D1632-004C-E99F-3858-FB6773A501A5}"/>
          </ac:grpSpMkLst>
        </pc:grpChg>
        <pc:cxnChg chg="add mod">
          <ac:chgData name="Aliaksandr Melnichenka" userId="86171067-e143-49b7-95cf-56d8fc5b802a" providerId="ADAL" clId="{4D7C2E94-29DF-40A0-B604-8EC97ABBDE7E}" dt="2024-09-11T13:34:06.463" v="784" actId="1076"/>
          <ac:cxnSpMkLst>
            <pc:docMk/>
            <pc:sldMk cId="3265691551" sldId="311"/>
            <ac:cxnSpMk id="4" creationId="{2F8B3A5D-0035-F026-03CB-CD14512D6AC1}"/>
          </ac:cxnSpMkLst>
        </pc:cxnChg>
        <pc:cxnChg chg="add mod">
          <ac:chgData name="Aliaksandr Melnichenka" userId="86171067-e143-49b7-95cf-56d8fc5b802a" providerId="ADAL" clId="{4D7C2E94-29DF-40A0-B604-8EC97ABBDE7E}" dt="2024-09-11T18:18:06.107" v="947" actId="1076"/>
          <ac:cxnSpMkLst>
            <pc:docMk/>
            <pc:sldMk cId="3265691551" sldId="311"/>
            <ac:cxnSpMk id="6" creationId="{896B7DBB-DEA3-BFBA-7BD3-CC30FC800CF5}"/>
          </ac:cxnSpMkLst>
        </pc:cxnChg>
        <pc:cxnChg chg="add mod">
          <ac:chgData name="Aliaksandr Melnichenka" userId="86171067-e143-49b7-95cf-56d8fc5b802a" providerId="ADAL" clId="{4D7C2E94-29DF-40A0-B604-8EC97ABBDE7E}" dt="2024-09-11T13:34:06.463" v="784" actId="1076"/>
          <ac:cxnSpMkLst>
            <pc:docMk/>
            <pc:sldMk cId="3265691551" sldId="311"/>
            <ac:cxnSpMk id="7" creationId="{1CECD491-04C8-CE32-087A-C9AD1E308735}"/>
          </ac:cxnSpMkLst>
        </pc:cxnChg>
        <pc:cxnChg chg="add mod">
          <ac:chgData name="Aliaksandr Melnichenka" userId="86171067-e143-49b7-95cf-56d8fc5b802a" providerId="ADAL" clId="{4D7C2E94-29DF-40A0-B604-8EC97ABBDE7E}" dt="2024-09-11T18:18:06.107" v="947" actId="1076"/>
          <ac:cxnSpMkLst>
            <pc:docMk/>
            <pc:sldMk cId="3265691551" sldId="311"/>
            <ac:cxnSpMk id="8" creationId="{3B2631A4-911F-59F8-C5EE-3B02B39816C9}"/>
          </ac:cxnSpMkLst>
        </pc:cxnChg>
        <pc:cxnChg chg="add mod">
          <ac:chgData name="Aliaksandr Melnichenka" userId="86171067-e143-49b7-95cf-56d8fc5b802a" providerId="ADAL" clId="{4D7C2E94-29DF-40A0-B604-8EC97ABBDE7E}" dt="2024-09-11T13:34:06.463" v="784" actId="1076"/>
          <ac:cxnSpMkLst>
            <pc:docMk/>
            <pc:sldMk cId="3265691551" sldId="311"/>
            <ac:cxnSpMk id="10" creationId="{F27108A1-0E0B-874D-40FE-1334CAC10802}"/>
          </ac:cxnSpMkLst>
        </pc:cxnChg>
        <pc:cxnChg chg="add mod">
          <ac:chgData name="Aliaksandr Melnichenka" userId="86171067-e143-49b7-95cf-56d8fc5b802a" providerId="ADAL" clId="{4D7C2E94-29DF-40A0-B604-8EC97ABBDE7E}" dt="2024-09-11T13:34:06.463" v="784" actId="1076"/>
          <ac:cxnSpMkLst>
            <pc:docMk/>
            <pc:sldMk cId="3265691551" sldId="311"/>
            <ac:cxnSpMk id="13" creationId="{D02340A2-F67F-296F-CE66-0D211C6EEA33}"/>
          </ac:cxnSpMkLst>
        </pc:cxnChg>
        <pc:cxnChg chg="add mod">
          <ac:chgData name="Aliaksandr Melnichenka" userId="86171067-e143-49b7-95cf-56d8fc5b802a" providerId="ADAL" clId="{4D7C2E94-29DF-40A0-B604-8EC97ABBDE7E}" dt="2024-09-11T13:34:06.463" v="784" actId="1076"/>
          <ac:cxnSpMkLst>
            <pc:docMk/>
            <pc:sldMk cId="3265691551" sldId="311"/>
            <ac:cxnSpMk id="16" creationId="{052EA0A1-7811-7B00-1725-079B300A97C2}"/>
          </ac:cxnSpMkLst>
        </pc:cxnChg>
        <pc:cxnChg chg="add mod">
          <ac:chgData name="Aliaksandr Melnichenka" userId="86171067-e143-49b7-95cf-56d8fc5b802a" providerId="ADAL" clId="{4D7C2E94-29DF-40A0-B604-8EC97ABBDE7E}" dt="2024-09-12T21:39:30.663" v="1222" actId="1076"/>
          <ac:cxnSpMkLst>
            <pc:docMk/>
            <pc:sldMk cId="3265691551" sldId="311"/>
            <ac:cxnSpMk id="18" creationId="{DF920B95-3921-5B91-54D4-2692A1AA4A5E}"/>
          </ac:cxnSpMkLst>
        </pc:cxnChg>
        <pc:cxnChg chg="add mod">
          <ac:chgData name="Aliaksandr Melnichenka" userId="86171067-e143-49b7-95cf-56d8fc5b802a" providerId="ADAL" clId="{4D7C2E94-29DF-40A0-B604-8EC97ABBDE7E}" dt="2024-09-11T13:34:06.463" v="784" actId="1076"/>
          <ac:cxnSpMkLst>
            <pc:docMk/>
            <pc:sldMk cId="3265691551" sldId="311"/>
            <ac:cxnSpMk id="19" creationId="{DAF4A4B5-9661-0213-42C4-1B227170A27A}"/>
          </ac:cxnSpMkLst>
        </pc:cxnChg>
        <pc:cxnChg chg="add mod">
          <ac:chgData name="Aliaksandr Melnichenka" userId="86171067-e143-49b7-95cf-56d8fc5b802a" providerId="ADAL" clId="{4D7C2E94-29DF-40A0-B604-8EC97ABBDE7E}" dt="2024-09-12T21:39:30.663" v="1222" actId="1076"/>
          <ac:cxnSpMkLst>
            <pc:docMk/>
            <pc:sldMk cId="3265691551" sldId="311"/>
            <ac:cxnSpMk id="27" creationId="{8D9172BE-B038-BDBA-F12F-85304285C7C9}"/>
          </ac:cxnSpMkLst>
        </pc:cxnChg>
        <pc:cxnChg chg="add mod">
          <ac:chgData name="Aliaksandr Melnichenka" userId="86171067-e143-49b7-95cf-56d8fc5b802a" providerId="ADAL" clId="{4D7C2E94-29DF-40A0-B604-8EC97ABBDE7E}" dt="2024-09-11T13:34:06.463" v="784" actId="1076"/>
          <ac:cxnSpMkLst>
            <pc:docMk/>
            <pc:sldMk cId="3265691551" sldId="311"/>
            <ac:cxnSpMk id="30" creationId="{A08A87FE-143A-C684-7C4C-FAD6C7BFAB14}"/>
          </ac:cxnSpMkLst>
        </pc:cxnChg>
        <pc:cxnChg chg="add mod">
          <ac:chgData name="Aliaksandr Melnichenka" userId="86171067-e143-49b7-95cf-56d8fc5b802a" providerId="ADAL" clId="{4D7C2E94-29DF-40A0-B604-8EC97ABBDE7E}" dt="2024-09-11T13:34:06.463" v="784" actId="1076"/>
          <ac:cxnSpMkLst>
            <pc:docMk/>
            <pc:sldMk cId="3265691551" sldId="311"/>
            <ac:cxnSpMk id="33" creationId="{FC125686-7D63-BD12-02A5-2D299BE531BF}"/>
          </ac:cxnSpMkLst>
        </pc:cxnChg>
        <pc:cxnChg chg="add mod">
          <ac:chgData name="Aliaksandr Melnichenka" userId="86171067-e143-49b7-95cf-56d8fc5b802a" providerId="ADAL" clId="{4D7C2E94-29DF-40A0-B604-8EC97ABBDE7E}" dt="2024-09-11T13:34:06.463" v="784" actId="1076"/>
          <ac:cxnSpMkLst>
            <pc:docMk/>
            <pc:sldMk cId="3265691551" sldId="311"/>
            <ac:cxnSpMk id="34" creationId="{199E9739-DE13-D110-88F8-624D59D577D1}"/>
          </ac:cxnSpMkLst>
        </pc:cxnChg>
        <pc:cxnChg chg="add mod">
          <ac:chgData name="Aliaksandr Melnichenka" userId="86171067-e143-49b7-95cf-56d8fc5b802a" providerId="ADAL" clId="{4D7C2E94-29DF-40A0-B604-8EC97ABBDE7E}" dt="2024-09-11T13:34:06.463" v="784" actId="1076"/>
          <ac:cxnSpMkLst>
            <pc:docMk/>
            <pc:sldMk cId="3265691551" sldId="311"/>
            <ac:cxnSpMk id="35" creationId="{AA811525-6F9B-D5B4-0E64-5B6974F4507B}"/>
          </ac:cxnSpMkLst>
        </pc:cxnChg>
        <pc:cxnChg chg="add mod">
          <ac:chgData name="Aliaksandr Melnichenka" userId="86171067-e143-49b7-95cf-56d8fc5b802a" providerId="ADAL" clId="{4D7C2E94-29DF-40A0-B604-8EC97ABBDE7E}" dt="2024-09-11T13:34:06.463" v="784" actId="1076"/>
          <ac:cxnSpMkLst>
            <pc:docMk/>
            <pc:sldMk cId="3265691551" sldId="311"/>
            <ac:cxnSpMk id="41" creationId="{9D6D4AA6-8929-E4CD-64BD-E7952AE0B682}"/>
          </ac:cxnSpMkLst>
        </pc:cxnChg>
        <pc:cxnChg chg="add mod">
          <ac:chgData name="Aliaksandr Melnichenka" userId="86171067-e143-49b7-95cf-56d8fc5b802a" providerId="ADAL" clId="{4D7C2E94-29DF-40A0-B604-8EC97ABBDE7E}" dt="2024-09-11T13:34:06.463" v="784" actId="1076"/>
          <ac:cxnSpMkLst>
            <pc:docMk/>
            <pc:sldMk cId="3265691551" sldId="311"/>
            <ac:cxnSpMk id="44" creationId="{F25C911E-C36B-085E-8BC7-95392DC348AA}"/>
          </ac:cxnSpMkLst>
        </pc:cxnChg>
        <pc:cxnChg chg="add mod topLvl">
          <ac:chgData name="Aliaksandr Melnichenka" userId="86171067-e143-49b7-95cf-56d8fc5b802a" providerId="ADAL" clId="{4D7C2E94-29DF-40A0-B604-8EC97ABBDE7E}" dt="2024-09-11T15:00:33.602" v="846" actId="14100"/>
          <ac:cxnSpMkLst>
            <pc:docMk/>
            <pc:sldMk cId="3265691551" sldId="311"/>
            <ac:cxnSpMk id="57" creationId="{7DD3C7D1-2E40-0A79-B179-F9CA820411BC}"/>
          </ac:cxnSpMkLst>
        </pc:cxnChg>
        <pc:cxnChg chg="add mod topLvl">
          <ac:chgData name="Aliaksandr Melnichenka" userId="86171067-e143-49b7-95cf-56d8fc5b802a" providerId="ADAL" clId="{4D7C2E94-29DF-40A0-B604-8EC97ABBDE7E}" dt="2024-09-11T15:00:29.212" v="845" actId="14100"/>
          <ac:cxnSpMkLst>
            <pc:docMk/>
            <pc:sldMk cId="3265691551" sldId="311"/>
            <ac:cxnSpMk id="58" creationId="{40CDA0C9-7B8C-2743-92A5-BB5A65499916}"/>
          </ac:cxnSpMkLst>
        </pc:cxnChg>
        <pc:cxnChg chg="add mod topLvl">
          <ac:chgData name="Aliaksandr Melnichenka" userId="86171067-e143-49b7-95cf-56d8fc5b802a" providerId="ADAL" clId="{4D7C2E94-29DF-40A0-B604-8EC97ABBDE7E}" dt="2024-09-11T14:59:08.570" v="827" actId="1076"/>
          <ac:cxnSpMkLst>
            <pc:docMk/>
            <pc:sldMk cId="3265691551" sldId="311"/>
            <ac:cxnSpMk id="59" creationId="{8AE66016-BB41-25D0-0B4A-44B5F4CB658F}"/>
          </ac:cxnSpMkLst>
        </pc:cxnChg>
        <pc:cxnChg chg="add mod topLvl">
          <ac:chgData name="Aliaksandr Melnichenka" userId="86171067-e143-49b7-95cf-56d8fc5b802a" providerId="ADAL" clId="{4D7C2E94-29DF-40A0-B604-8EC97ABBDE7E}" dt="2024-09-11T15:00:21.850" v="844" actId="14100"/>
          <ac:cxnSpMkLst>
            <pc:docMk/>
            <pc:sldMk cId="3265691551" sldId="311"/>
            <ac:cxnSpMk id="60" creationId="{D4510101-6593-E64A-9F63-FE3D765AAA10}"/>
          </ac:cxnSpMkLst>
        </pc:cxnChg>
        <pc:cxnChg chg="add mod topLvl">
          <ac:chgData name="Aliaksandr Melnichenka" userId="86171067-e143-49b7-95cf-56d8fc5b802a" providerId="ADAL" clId="{4D7C2E94-29DF-40A0-B604-8EC97ABBDE7E}" dt="2024-09-11T14:58:15.138" v="820" actId="165"/>
          <ac:cxnSpMkLst>
            <pc:docMk/>
            <pc:sldMk cId="3265691551" sldId="311"/>
            <ac:cxnSpMk id="62" creationId="{A5910713-BEE8-D23F-7A34-B9DBEDF0666C}"/>
          </ac:cxnSpMkLst>
        </pc:cxnChg>
        <pc:cxnChg chg="add mod topLvl">
          <ac:chgData name="Aliaksandr Melnichenka" userId="86171067-e143-49b7-95cf-56d8fc5b802a" providerId="ADAL" clId="{4D7C2E94-29DF-40A0-B604-8EC97ABBDE7E}" dt="2024-09-11T14:58:15.138" v="820" actId="165"/>
          <ac:cxnSpMkLst>
            <pc:docMk/>
            <pc:sldMk cId="3265691551" sldId="311"/>
            <ac:cxnSpMk id="63" creationId="{2D958AB3-41F4-C63D-F64E-2586352F5B19}"/>
          </ac:cxnSpMkLst>
        </pc:cxnChg>
        <pc:cxnChg chg="add mod topLvl">
          <ac:chgData name="Aliaksandr Melnichenka" userId="86171067-e143-49b7-95cf-56d8fc5b802a" providerId="ADAL" clId="{4D7C2E94-29DF-40A0-B604-8EC97ABBDE7E}" dt="2024-09-11T14:58:15.138" v="820" actId="165"/>
          <ac:cxnSpMkLst>
            <pc:docMk/>
            <pc:sldMk cId="3265691551" sldId="311"/>
            <ac:cxnSpMk id="70" creationId="{DAB39E9B-4BA7-0BA3-E49E-5FC065955194}"/>
          </ac:cxnSpMkLst>
        </pc:cxnChg>
        <pc:cxnChg chg="add mod topLvl">
          <ac:chgData name="Aliaksandr Melnichenka" userId="86171067-e143-49b7-95cf-56d8fc5b802a" providerId="ADAL" clId="{4D7C2E94-29DF-40A0-B604-8EC97ABBDE7E}" dt="2024-09-11T14:58:15.138" v="820" actId="165"/>
          <ac:cxnSpMkLst>
            <pc:docMk/>
            <pc:sldMk cId="3265691551" sldId="311"/>
            <ac:cxnSpMk id="71" creationId="{036B9203-0C6C-9217-A310-D326F485B65B}"/>
          </ac:cxnSpMkLst>
        </pc:cxnChg>
        <pc:cxnChg chg="add mod topLvl">
          <ac:chgData name="Aliaksandr Melnichenka" userId="86171067-e143-49b7-95cf-56d8fc5b802a" providerId="ADAL" clId="{4D7C2E94-29DF-40A0-B604-8EC97ABBDE7E}" dt="2024-09-11T14:58:15.138" v="820" actId="165"/>
          <ac:cxnSpMkLst>
            <pc:docMk/>
            <pc:sldMk cId="3265691551" sldId="311"/>
            <ac:cxnSpMk id="72" creationId="{D5E471DD-25EE-BBBD-C8A6-CFAAC6783A06}"/>
          </ac:cxnSpMkLst>
        </pc:cxnChg>
        <pc:cxnChg chg="add mod topLvl">
          <ac:chgData name="Aliaksandr Melnichenka" userId="86171067-e143-49b7-95cf-56d8fc5b802a" providerId="ADAL" clId="{4D7C2E94-29DF-40A0-B604-8EC97ABBDE7E}" dt="2024-09-11T14:58:15.138" v="820" actId="165"/>
          <ac:cxnSpMkLst>
            <pc:docMk/>
            <pc:sldMk cId="3265691551" sldId="311"/>
            <ac:cxnSpMk id="73" creationId="{0A3214FB-492A-BB1D-C161-DC980384CD74}"/>
          </ac:cxnSpMkLst>
        </pc:cxnChg>
        <pc:cxnChg chg="add del mod topLvl">
          <ac:chgData name="Aliaksandr Melnichenka" userId="86171067-e143-49b7-95cf-56d8fc5b802a" providerId="ADAL" clId="{4D7C2E94-29DF-40A0-B604-8EC97ABBDE7E}" dt="2024-09-11T14:58:33.443" v="822" actId="478"/>
          <ac:cxnSpMkLst>
            <pc:docMk/>
            <pc:sldMk cId="3265691551" sldId="311"/>
            <ac:cxnSpMk id="77" creationId="{961E1D9A-8967-822D-4587-4D45243EEB84}"/>
          </ac:cxnSpMkLst>
        </pc:cxnChg>
        <pc:cxnChg chg="add del mod topLvl">
          <ac:chgData name="Aliaksandr Melnichenka" userId="86171067-e143-49b7-95cf-56d8fc5b802a" providerId="ADAL" clId="{4D7C2E94-29DF-40A0-B604-8EC97ABBDE7E}" dt="2024-09-11T14:58:33.443" v="822" actId="478"/>
          <ac:cxnSpMkLst>
            <pc:docMk/>
            <pc:sldMk cId="3265691551" sldId="311"/>
            <ac:cxnSpMk id="78" creationId="{D9801C49-47A1-58F3-CEA4-D193CEFA0016}"/>
          </ac:cxnSpMkLst>
        </pc:cxnChg>
      </pc:sldChg>
      <pc:sldChg chg="addSp delSp modSp new mod">
        <pc:chgData name="Aliaksandr Melnichenka" userId="86171067-e143-49b7-95cf-56d8fc5b802a" providerId="ADAL" clId="{4D7C2E94-29DF-40A0-B604-8EC97ABBDE7E}" dt="2024-09-21T04:03:32.762" v="3620" actId="1076"/>
        <pc:sldMkLst>
          <pc:docMk/>
          <pc:sldMk cId="3398977934" sldId="312"/>
        </pc:sldMkLst>
        <pc:spChg chg="add del mod">
          <ac:chgData name="Aliaksandr Melnichenka" userId="86171067-e143-49b7-95cf-56d8fc5b802a" providerId="ADAL" clId="{4D7C2E94-29DF-40A0-B604-8EC97ABBDE7E}" dt="2024-09-11T18:18:00.138" v="945" actId="21"/>
          <ac:spMkLst>
            <pc:docMk/>
            <pc:sldMk cId="3398977934" sldId="312"/>
            <ac:spMk id="2" creationId="{7A31D17F-AA84-13EC-69AE-EEA6A7996E86}"/>
          </ac:spMkLst>
        </pc:spChg>
        <pc:spChg chg="add mod">
          <ac:chgData name="Aliaksandr Melnichenka" userId="86171067-e143-49b7-95cf-56d8fc5b802a" providerId="ADAL" clId="{4D7C2E94-29DF-40A0-B604-8EC97ABBDE7E}" dt="2024-09-11T18:26:40.677" v="993" actId="1076"/>
          <ac:spMkLst>
            <pc:docMk/>
            <pc:sldMk cId="3398977934" sldId="312"/>
            <ac:spMk id="2" creationId="{CEF98561-40C5-E377-0560-352ED12CE482}"/>
          </ac:spMkLst>
        </pc:spChg>
        <pc:spChg chg="add del mod">
          <ac:chgData name="Aliaksandr Melnichenka" userId="86171067-e143-49b7-95cf-56d8fc5b802a" providerId="ADAL" clId="{4D7C2E94-29DF-40A0-B604-8EC97ABBDE7E}" dt="2024-09-11T18:24:01.297" v="953" actId="478"/>
          <ac:spMkLst>
            <pc:docMk/>
            <pc:sldMk cId="3398977934" sldId="312"/>
            <ac:spMk id="7" creationId="{F9B435F8-3FCC-9662-170F-C18DE18C8420}"/>
          </ac:spMkLst>
        </pc:spChg>
        <pc:spChg chg="add del mod">
          <ac:chgData name="Aliaksandr Melnichenka" userId="86171067-e143-49b7-95cf-56d8fc5b802a" providerId="ADAL" clId="{4D7C2E94-29DF-40A0-B604-8EC97ABBDE7E}" dt="2024-09-11T18:24:01.297" v="953" actId="478"/>
          <ac:spMkLst>
            <pc:docMk/>
            <pc:sldMk cId="3398977934" sldId="312"/>
            <ac:spMk id="10" creationId="{D8A655C1-1EB6-10B0-DDD2-2EB9BF3945B8}"/>
          </ac:spMkLst>
        </pc:spChg>
        <pc:spChg chg="add del mod">
          <ac:chgData name="Aliaksandr Melnichenka" userId="86171067-e143-49b7-95cf-56d8fc5b802a" providerId="ADAL" clId="{4D7C2E94-29DF-40A0-B604-8EC97ABBDE7E}" dt="2024-09-11T18:24:01.297" v="953" actId="478"/>
          <ac:spMkLst>
            <pc:docMk/>
            <pc:sldMk cId="3398977934" sldId="312"/>
            <ac:spMk id="11" creationId="{F4641ED5-E647-CA44-B101-2974C3DF2222}"/>
          </ac:spMkLst>
        </pc:spChg>
        <pc:spChg chg="add del mod">
          <ac:chgData name="Aliaksandr Melnichenka" userId="86171067-e143-49b7-95cf-56d8fc5b802a" providerId="ADAL" clId="{4D7C2E94-29DF-40A0-B604-8EC97ABBDE7E}" dt="2024-09-11T18:18:00.138" v="945" actId="21"/>
          <ac:spMkLst>
            <pc:docMk/>
            <pc:sldMk cId="3398977934" sldId="312"/>
            <ac:spMk id="12" creationId="{5C1B91D0-D241-FBDA-E9D6-8EDAB5EF2376}"/>
          </ac:spMkLst>
        </pc:spChg>
        <pc:spChg chg="add del mod">
          <ac:chgData name="Aliaksandr Melnichenka" userId="86171067-e143-49b7-95cf-56d8fc5b802a" providerId="ADAL" clId="{4D7C2E94-29DF-40A0-B604-8EC97ABBDE7E}" dt="2024-09-11T18:24:03.664" v="954" actId="478"/>
          <ac:spMkLst>
            <pc:docMk/>
            <pc:sldMk cId="3398977934" sldId="312"/>
            <ac:spMk id="12" creationId="{EAAC8A3B-E675-DAEB-EB4B-03273CEEF725}"/>
          </ac:spMkLst>
        </pc:spChg>
        <pc:spChg chg="add del mod">
          <ac:chgData name="Aliaksandr Melnichenka" userId="86171067-e143-49b7-95cf-56d8fc5b802a" providerId="ADAL" clId="{4D7C2E94-29DF-40A0-B604-8EC97ABBDE7E}" dt="2024-09-11T18:24:01.297" v="953" actId="478"/>
          <ac:spMkLst>
            <pc:docMk/>
            <pc:sldMk cId="3398977934" sldId="312"/>
            <ac:spMk id="13" creationId="{80C3B975-8D21-2749-16CE-85DA4BFE9FA2}"/>
          </ac:spMkLst>
        </pc:spChg>
        <pc:spChg chg="add del mod">
          <ac:chgData name="Aliaksandr Melnichenka" userId="86171067-e143-49b7-95cf-56d8fc5b802a" providerId="ADAL" clId="{4D7C2E94-29DF-40A0-B604-8EC97ABBDE7E}" dt="2024-09-11T18:18:00.138" v="945" actId="21"/>
          <ac:spMkLst>
            <pc:docMk/>
            <pc:sldMk cId="3398977934" sldId="312"/>
            <ac:spMk id="13" creationId="{FCA4D83B-3BCE-BCB7-C518-4E73B57E869F}"/>
          </ac:spMkLst>
        </pc:spChg>
        <pc:spChg chg="add del mod">
          <ac:chgData name="Aliaksandr Melnichenka" userId="86171067-e143-49b7-95cf-56d8fc5b802a" providerId="ADAL" clId="{4D7C2E94-29DF-40A0-B604-8EC97ABBDE7E}" dt="2024-09-11T18:24:01.297" v="953" actId="478"/>
          <ac:spMkLst>
            <pc:docMk/>
            <pc:sldMk cId="3398977934" sldId="312"/>
            <ac:spMk id="14" creationId="{3A1731C2-4215-BEF4-6CC9-76DC0FA06F3B}"/>
          </ac:spMkLst>
        </pc:spChg>
        <pc:spChg chg="add del mod">
          <ac:chgData name="Aliaksandr Melnichenka" userId="86171067-e143-49b7-95cf-56d8fc5b802a" providerId="ADAL" clId="{4D7C2E94-29DF-40A0-B604-8EC97ABBDE7E}" dt="2024-09-11T18:18:00.138" v="945" actId="21"/>
          <ac:spMkLst>
            <pc:docMk/>
            <pc:sldMk cId="3398977934" sldId="312"/>
            <ac:spMk id="14" creationId="{55EF89D0-8E36-5A18-0DE9-F2DA91D4B64C}"/>
          </ac:spMkLst>
        </pc:spChg>
        <pc:spChg chg="add del mod">
          <ac:chgData name="Aliaksandr Melnichenka" userId="86171067-e143-49b7-95cf-56d8fc5b802a" providerId="ADAL" clId="{4D7C2E94-29DF-40A0-B604-8EC97ABBDE7E}" dt="2024-09-11T18:18:00.138" v="945" actId="21"/>
          <ac:spMkLst>
            <pc:docMk/>
            <pc:sldMk cId="3398977934" sldId="312"/>
            <ac:spMk id="15" creationId="{2691E941-EDEE-BE8C-3F4A-C9A153FA3A53}"/>
          </ac:spMkLst>
        </pc:spChg>
        <pc:spChg chg="add del mod">
          <ac:chgData name="Aliaksandr Melnichenka" userId="86171067-e143-49b7-95cf-56d8fc5b802a" providerId="ADAL" clId="{4D7C2E94-29DF-40A0-B604-8EC97ABBDE7E}" dt="2024-09-11T18:24:01.297" v="953" actId="478"/>
          <ac:spMkLst>
            <pc:docMk/>
            <pc:sldMk cId="3398977934" sldId="312"/>
            <ac:spMk id="15" creationId="{A2CF5E0A-7761-3289-99B5-27C530B548B7}"/>
          </ac:spMkLst>
        </pc:spChg>
        <pc:spChg chg="add del mod">
          <ac:chgData name="Aliaksandr Melnichenka" userId="86171067-e143-49b7-95cf-56d8fc5b802a" providerId="ADAL" clId="{4D7C2E94-29DF-40A0-B604-8EC97ABBDE7E}" dt="2024-09-11T18:01:55.148" v="935" actId="478"/>
          <ac:spMkLst>
            <pc:docMk/>
            <pc:sldMk cId="3398977934" sldId="312"/>
            <ac:spMk id="16" creationId="{B8466A0A-DC0B-991D-53DB-DA604CA30977}"/>
          </ac:spMkLst>
        </pc:spChg>
        <pc:spChg chg="add mod">
          <ac:chgData name="Aliaksandr Melnichenka" userId="86171067-e143-49b7-95cf-56d8fc5b802a" providerId="ADAL" clId="{4D7C2E94-29DF-40A0-B604-8EC97ABBDE7E}" dt="2024-09-11T18:23:38.787" v="949" actId="1076"/>
          <ac:spMkLst>
            <pc:docMk/>
            <pc:sldMk cId="3398977934" sldId="312"/>
            <ac:spMk id="20" creationId="{4D09BF24-F55B-58C7-8B57-4158F7304910}"/>
          </ac:spMkLst>
        </pc:spChg>
        <pc:spChg chg="add mod">
          <ac:chgData name="Aliaksandr Melnichenka" userId="86171067-e143-49b7-95cf-56d8fc5b802a" providerId="ADAL" clId="{4D7C2E94-29DF-40A0-B604-8EC97ABBDE7E}" dt="2024-09-11T18:25:24.311" v="978" actId="1076"/>
          <ac:spMkLst>
            <pc:docMk/>
            <pc:sldMk cId="3398977934" sldId="312"/>
            <ac:spMk id="21" creationId="{B405EDF9-30A4-2A86-5847-3FCB325D4E36}"/>
          </ac:spMkLst>
        </pc:spChg>
        <pc:spChg chg="add mod">
          <ac:chgData name="Aliaksandr Melnichenka" userId="86171067-e143-49b7-95cf-56d8fc5b802a" providerId="ADAL" clId="{4D7C2E94-29DF-40A0-B604-8EC97ABBDE7E}" dt="2024-09-11T18:36:43.744" v="1166" actId="1036"/>
          <ac:spMkLst>
            <pc:docMk/>
            <pc:sldMk cId="3398977934" sldId="312"/>
            <ac:spMk id="22" creationId="{AE50B38A-CF25-A263-A815-FE447B33B9E7}"/>
          </ac:spMkLst>
        </pc:spChg>
        <pc:spChg chg="add del mod">
          <ac:chgData name="Aliaksandr Melnichenka" userId="86171067-e143-49b7-95cf-56d8fc5b802a" providerId="ADAL" clId="{4D7C2E94-29DF-40A0-B604-8EC97ABBDE7E}" dt="2024-09-11T18:24:01.297" v="953" actId="478"/>
          <ac:spMkLst>
            <pc:docMk/>
            <pc:sldMk cId="3398977934" sldId="312"/>
            <ac:spMk id="25" creationId="{E3C1CCFA-74DC-859E-B821-E5BF83ABB444}"/>
          </ac:spMkLst>
        </pc:spChg>
        <pc:spChg chg="add del mod">
          <ac:chgData name="Aliaksandr Melnichenka" userId="86171067-e143-49b7-95cf-56d8fc5b802a" providerId="ADAL" clId="{4D7C2E94-29DF-40A0-B604-8EC97ABBDE7E}" dt="2024-09-11T18:24:01.297" v="953" actId="478"/>
          <ac:spMkLst>
            <pc:docMk/>
            <pc:sldMk cId="3398977934" sldId="312"/>
            <ac:spMk id="26" creationId="{1AD46FF0-0748-814D-F003-283DB95FED35}"/>
          </ac:spMkLst>
        </pc:spChg>
        <pc:spChg chg="add del mod">
          <ac:chgData name="Aliaksandr Melnichenka" userId="86171067-e143-49b7-95cf-56d8fc5b802a" providerId="ADAL" clId="{4D7C2E94-29DF-40A0-B604-8EC97ABBDE7E}" dt="2024-09-11T18:24:01.297" v="953" actId="478"/>
          <ac:spMkLst>
            <pc:docMk/>
            <pc:sldMk cId="3398977934" sldId="312"/>
            <ac:spMk id="27" creationId="{21AD8E74-77F9-7C3D-83FA-7FBDD8E9951C}"/>
          </ac:spMkLst>
        </pc:spChg>
        <pc:spChg chg="add del mod">
          <ac:chgData name="Aliaksandr Melnichenka" userId="86171067-e143-49b7-95cf-56d8fc5b802a" providerId="ADAL" clId="{4D7C2E94-29DF-40A0-B604-8EC97ABBDE7E}" dt="2024-09-11T18:24:01.297" v="953" actId="478"/>
          <ac:spMkLst>
            <pc:docMk/>
            <pc:sldMk cId="3398977934" sldId="312"/>
            <ac:spMk id="28" creationId="{D6F50D79-7D01-8AEC-7809-CDF7E412525B}"/>
          </ac:spMkLst>
        </pc:spChg>
        <pc:spChg chg="add del mod">
          <ac:chgData name="Aliaksandr Melnichenka" userId="86171067-e143-49b7-95cf-56d8fc5b802a" providerId="ADAL" clId="{4D7C2E94-29DF-40A0-B604-8EC97ABBDE7E}" dt="2024-09-11T18:24:01.297" v="953" actId="478"/>
          <ac:spMkLst>
            <pc:docMk/>
            <pc:sldMk cId="3398977934" sldId="312"/>
            <ac:spMk id="29" creationId="{685A14EF-161D-CC87-B646-9C4550F8F0F5}"/>
          </ac:spMkLst>
        </pc:spChg>
        <pc:spChg chg="add mod">
          <ac:chgData name="Aliaksandr Melnichenka" userId="86171067-e143-49b7-95cf-56d8fc5b802a" providerId="ADAL" clId="{4D7C2E94-29DF-40A0-B604-8EC97ABBDE7E}" dt="2024-09-11T18:26:49.192" v="998" actId="14100"/>
          <ac:spMkLst>
            <pc:docMk/>
            <pc:sldMk cId="3398977934" sldId="312"/>
            <ac:spMk id="46" creationId="{5358F088-FE3C-333A-4FF0-9ECF5FAE2066}"/>
          </ac:spMkLst>
        </pc:spChg>
        <pc:spChg chg="add mod">
          <ac:chgData name="Aliaksandr Melnichenka" userId="86171067-e143-49b7-95cf-56d8fc5b802a" providerId="ADAL" clId="{4D7C2E94-29DF-40A0-B604-8EC97ABBDE7E}" dt="2024-09-11T18:28:02.166" v="1025" actId="1076"/>
          <ac:spMkLst>
            <pc:docMk/>
            <pc:sldMk cId="3398977934" sldId="312"/>
            <ac:spMk id="59" creationId="{75AD97F7-5D87-C91C-1960-930193AE25B3}"/>
          </ac:spMkLst>
        </pc:spChg>
        <pc:spChg chg="add mod">
          <ac:chgData name="Aliaksandr Melnichenka" userId="86171067-e143-49b7-95cf-56d8fc5b802a" providerId="ADAL" clId="{4D7C2E94-29DF-40A0-B604-8EC97ABBDE7E}" dt="2024-09-11T18:28:30.548" v="1035" actId="688"/>
          <ac:spMkLst>
            <pc:docMk/>
            <pc:sldMk cId="3398977934" sldId="312"/>
            <ac:spMk id="60" creationId="{AFD32ABD-6A91-DD73-CE44-F7493F141F54}"/>
          </ac:spMkLst>
        </pc:spChg>
        <pc:spChg chg="add mod">
          <ac:chgData name="Aliaksandr Melnichenka" userId="86171067-e143-49b7-95cf-56d8fc5b802a" providerId="ADAL" clId="{4D7C2E94-29DF-40A0-B604-8EC97ABBDE7E}" dt="2024-09-21T04:03:30.110" v="3619" actId="1076"/>
          <ac:spMkLst>
            <pc:docMk/>
            <pc:sldMk cId="3398977934" sldId="312"/>
            <ac:spMk id="61" creationId="{F790F7B0-45A4-47C2-F183-DBAEF0D399A6}"/>
          </ac:spMkLst>
        </pc:spChg>
        <pc:spChg chg="add mod">
          <ac:chgData name="Aliaksandr Melnichenka" userId="86171067-e143-49b7-95cf-56d8fc5b802a" providerId="ADAL" clId="{4D7C2E94-29DF-40A0-B604-8EC97ABBDE7E}" dt="2024-09-21T04:03:32.762" v="3620" actId="1076"/>
          <ac:spMkLst>
            <pc:docMk/>
            <pc:sldMk cId="3398977934" sldId="312"/>
            <ac:spMk id="62" creationId="{854CD3D3-870A-7AF7-F6CA-38502A2C8379}"/>
          </ac:spMkLst>
        </pc:spChg>
        <pc:spChg chg="add mod">
          <ac:chgData name="Aliaksandr Melnichenka" userId="86171067-e143-49b7-95cf-56d8fc5b802a" providerId="ADAL" clId="{4D7C2E94-29DF-40A0-B604-8EC97ABBDE7E}" dt="2024-09-11T18:30:11.148" v="1064" actId="1076"/>
          <ac:spMkLst>
            <pc:docMk/>
            <pc:sldMk cId="3398977934" sldId="312"/>
            <ac:spMk id="70" creationId="{26EA7C7C-1F96-6530-B93D-6B81DCB95FC4}"/>
          </ac:spMkLst>
        </pc:spChg>
        <pc:spChg chg="add mod">
          <ac:chgData name="Aliaksandr Melnichenka" userId="86171067-e143-49b7-95cf-56d8fc5b802a" providerId="ADAL" clId="{4D7C2E94-29DF-40A0-B604-8EC97ABBDE7E}" dt="2024-09-11T18:31:34.550" v="1096" actId="1076"/>
          <ac:spMkLst>
            <pc:docMk/>
            <pc:sldMk cId="3398977934" sldId="312"/>
            <ac:spMk id="88" creationId="{7DD464FC-A642-D3B8-4338-F1401F47AE94}"/>
          </ac:spMkLst>
        </pc:spChg>
        <pc:spChg chg="add mod">
          <ac:chgData name="Aliaksandr Melnichenka" userId="86171067-e143-49b7-95cf-56d8fc5b802a" providerId="ADAL" clId="{4D7C2E94-29DF-40A0-B604-8EC97ABBDE7E}" dt="2024-09-11T18:31:55.747" v="1106" actId="1076"/>
          <ac:spMkLst>
            <pc:docMk/>
            <pc:sldMk cId="3398977934" sldId="312"/>
            <ac:spMk id="89" creationId="{0BA0AB71-0F84-2FBC-5AF8-CF235CF7F5C6}"/>
          </ac:spMkLst>
        </pc:spChg>
        <pc:spChg chg="add mod">
          <ac:chgData name="Aliaksandr Melnichenka" userId="86171067-e143-49b7-95cf-56d8fc5b802a" providerId="ADAL" clId="{4D7C2E94-29DF-40A0-B604-8EC97ABBDE7E}" dt="2024-09-11T18:34:19.904" v="1115" actId="1076"/>
          <ac:spMkLst>
            <pc:docMk/>
            <pc:sldMk cId="3398977934" sldId="312"/>
            <ac:spMk id="90" creationId="{9F2B70F0-69C4-23B0-D28F-DFDA2D08BD72}"/>
          </ac:spMkLst>
        </pc:spChg>
        <pc:spChg chg="add mod">
          <ac:chgData name="Aliaksandr Melnichenka" userId="86171067-e143-49b7-95cf-56d8fc5b802a" providerId="ADAL" clId="{4D7C2E94-29DF-40A0-B604-8EC97ABBDE7E}" dt="2024-09-11T18:35:24.828" v="1142" actId="1076"/>
          <ac:spMkLst>
            <pc:docMk/>
            <pc:sldMk cId="3398977934" sldId="312"/>
            <ac:spMk id="91" creationId="{D4106DE0-19E8-9466-9449-F1E910FA65AA}"/>
          </ac:spMkLst>
        </pc:spChg>
        <pc:spChg chg="add mod">
          <ac:chgData name="Aliaksandr Melnichenka" userId="86171067-e143-49b7-95cf-56d8fc5b802a" providerId="ADAL" clId="{4D7C2E94-29DF-40A0-B604-8EC97ABBDE7E}" dt="2024-09-11T18:35:20.107" v="1141" actId="14100"/>
          <ac:spMkLst>
            <pc:docMk/>
            <pc:sldMk cId="3398977934" sldId="312"/>
            <ac:spMk id="97" creationId="{96CCA4EA-BB09-6486-D451-0BCB2D03DEA4}"/>
          </ac:spMkLst>
        </pc:spChg>
        <pc:spChg chg="add mod">
          <ac:chgData name="Aliaksandr Melnichenka" userId="86171067-e143-49b7-95cf-56d8fc5b802a" providerId="ADAL" clId="{4D7C2E94-29DF-40A0-B604-8EC97ABBDE7E}" dt="2024-09-11T18:35:12.624" v="1139" actId="1076"/>
          <ac:spMkLst>
            <pc:docMk/>
            <pc:sldMk cId="3398977934" sldId="312"/>
            <ac:spMk id="98" creationId="{BD0E90DE-E7A8-0117-2007-A1A9FC678145}"/>
          </ac:spMkLst>
        </pc:spChg>
        <pc:spChg chg="add mod">
          <ac:chgData name="Aliaksandr Melnichenka" userId="86171067-e143-49b7-95cf-56d8fc5b802a" providerId="ADAL" clId="{4D7C2E94-29DF-40A0-B604-8EC97ABBDE7E}" dt="2024-09-11T18:35:46.236" v="1149" actId="1076"/>
          <ac:spMkLst>
            <pc:docMk/>
            <pc:sldMk cId="3398977934" sldId="312"/>
            <ac:spMk id="100" creationId="{31755680-8F7C-46D0-1DB8-7A3051771CCE}"/>
          </ac:spMkLst>
        </pc:spChg>
        <pc:spChg chg="add mod">
          <ac:chgData name="Aliaksandr Melnichenka" userId="86171067-e143-49b7-95cf-56d8fc5b802a" providerId="ADAL" clId="{4D7C2E94-29DF-40A0-B604-8EC97ABBDE7E}" dt="2024-09-11T18:35:51.733" v="1151" actId="1076"/>
          <ac:spMkLst>
            <pc:docMk/>
            <pc:sldMk cId="3398977934" sldId="312"/>
            <ac:spMk id="101" creationId="{B76E86F3-2C64-C21D-4595-0C268059A4F4}"/>
          </ac:spMkLst>
        </pc:spChg>
        <pc:picChg chg="add del mod ord">
          <ac:chgData name="Aliaksandr Melnichenka" userId="86171067-e143-49b7-95cf-56d8fc5b802a" providerId="ADAL" clId="{4D7C2E94-29DF-40A0-B604-8EC97ABBDE7E}" dt="2024-09-11T18:01:40.133" v="930" actId="478"/>
          <ac:picMkLst>
            <pc:docMk/>
            <pc:sldMk cId="3398977934" sldId="312"/>
            <ac:picMk id="9" creationId="{7473CB61-8F5B-F56D-9C23-52F05B840949}"/>
          </ac:picMkLst>
        </pc:picChg>
        <pc:cxnChg chg="add del mod">
          <ac:chgData name="Aliaksandr Melnichenka" userId="86171067-e143-49b7-95cf-56d8fc5b802a" providerId="ADAL" clId="{4D7C2E94-29DF-40A0-B604-8EC97ABBDE7E}" dt="2024-09-11T18:24:01.297" v="953" actId="478"/>
          <ac:cxnSpMkLst>
            <pc:docMk/>
            <pc:sldMk cId="3398977934" sldId="312"/>
            <ac:cxnSpMk id="3" creationId="{0ACDA5BC-0B2F-D226-602C-7F10AE0E7D29}"/>
          </ac:cxnSpMkLst>
        </pc:cxnChg>
        <pc:cxnChg chg="add del mod">
          <ac:chgData name="Aliaksandr Melnichenka" userId="86171067-e143-49b7-95cf-56d8fc5b802a" providerId="ADAL" clId="{4D7C2E94-29DF-40A0-B604-8EC97ABBDE7E}" dt="2024-09-11T18:18:00.138" v="945" actId="21"/>
          <ac:cxnSpMkLst>
            <pc:docMk/>
            <pc:sldMk cId="3398977934" sldId="312"/>
            <ac:cxnSpMk id="3" creationId="{896B7DBB-DEA3-BFBA-7BD3-CC30FC800CF5}"/>
          </ac:cxnSpMkLst>
        </pc:cxnChg>
        <pc:cxnChg chg="add del mod">
          <ac:chgData name="Aliaksandr Melnichenka" userId="86171067-e143-49b7-95cf-56d8fc5b802a" providerId="ADAL" clId="{4D7C2E94-29DF-40A0-B604-8EC97ABBDE7E}" dt="2024-09-11T18:24:01.297" v="953" actId="478"/>
          <ac:cxnSpMkLst>
            <pc:docMk/>
            <pc:sldMk cId="3398977934" sldId="312"/>
            <ac:cxnSpMk id="4" creationId="{A5BE8E72-A954-F4BB-C2C6-8FEB25220C1A}"/>
          </ac:cxnSpMkLst>
        </pc:cxnChg>
        <pc:cxnChg chg="add del mod">
          <ac:chgData name="Aliaksandr Melnichenka" userId="86171067-e143-49b7-95cf-56d8fc5b802a" providerId="ADAL" clId="{4D7C2E94-29DF-40A0-B604-8EC97ABBDE7E}" dt="2024-09-11T18:24:01.297" v="953" actId="478"/>
          <ac:cxnSpMkLst>
            <pc:docMk/>
            <pc:sldMk cId="3398977934" sldId="312"/>
            <ac:cxnSpMk id="5" creationId="{AE7E5508-0F24-AA86-445F-3E2D9A918F54}"/>
          </ac:cxnSpMkLst>
        </pc:cxnChg>
        <pc:cxnChg chg="add del mod">
          <ac:chgData name="Aliaksandr Melnichenka" userId="86171067-e143-49b7-95cf-56d8fc5b802a" providerId="ADAL" clId="{4D7C2E94-29DF-40A0-B604-8EC97ABBDE7E}" dt="2024-09-11T18:18:00.138" v="945" actId="21"/>
          <ac:cxnSpMkLst>
            <pc:docMk/>
            <pc:sldMk cId="3398977934" sldId="312"/>
            <ac:cxnSpMk id="6" creationId="{3B2631A4-911F-59F8-C5EE-3B02B39816C9}"/>
          </ac:cxnSpMkLst>
        </pc:cxnChg>
        <pc:cxnChg chg="add del mod">
          <ac:chgData name="Aliaksandr Melnichenka" userId="86171067-e143-49b7-95cf-56d8fc5b802a" providerId="ADAL" clId="{4D7C2E94-29DF-40A0-B604-8EC97ABBDE7E}" dt="2024-09-11T18:24:01.297" v="953" actId="478"/>
          <ac:cxnSpMkLst>
            <pc:docMk/>
            <pc:sldMk cId="3398977934" sldId="312"/>
            <ac:cxnSpMk id="6" creationId="{A768EA9D-B012-7CDB-0241-9BEFB75A2D38}"/>
          </ac:cxnSpMkLst>
        </pc:cxnChg>
        <pc:cxnChg chg="add del mod">
          <ac:chgData name="Aliaksandr Melnichenka" userId="86171067-e143-49b7-95cf-56d8fc5b802a" providerId="ADAL" clId="{4D7C2E94-29DF-40A0-B604-8EC97ABBDE7E}" dt="2024-09-11T18:24:01.297" v="953" actId="478"/>
          <ac:cxnSpMkLst>
            <pc:docMk/>
            <pc:sldMk cId="3398977934" sldId="312"/>
            <ac:cxnSpMk id="8" creationId="{6ACFD576-40D4-4869-C971-572E2E6222DA}"/>
          </ac:cxnSpMkLst>
        </pc:cxnChg>
        <pc:cxnChg chg="add del mod">
          <ac:chgData name="Aliaksandr Melnichenka" userId="86171067-e143-49b7-95cf-56d8fc5b802a" providerId="ADAL" clId="{4D7C2E94-29DF-40A0-B604-8EC97ABBDE7E}" dt="2024-09-11T18:24:01.297" v="953" actId="478"/>
          <ac:cxnSpMkLst>
            <pc:docMk/>
            <pc:sldMk cId="3398977934" sldId="312"/>
            <ac:cxnSpMk id="9" creationId="{8996959F-2E4E-FA7D-8036-A5DD323EEABB}"/>
          </ac:cxnSpMkLst>
        </pc:cxnChg>
        <pc:cxnChg chg="add del mod">
          <ac:chgData name="Aliaksandr Melnichenka" userId="86171067-e143-49b7-95cf-56d8fc5b802a" providerId="ADAL" clId="{4D7C2E94-29DF-40A0-B604-8EC97ABBDE7E}" dt="2024-09-11T18:24:01.297" v="953" actId="478"/>
          <ac:cxnSpMkLst>
            <pc:docMk/>
            <pc:sldMk cId="3398977934" sldId="312"/>
            <ac:cxnSpMk id="16" creationId="{68F07E65-FC5B-1024-F2D7-849EACA9DC6C}"/>
          </ac:cxnSpMkLst>
        </pc:cxnChg>
        <pc:cxnChg chg="add del mod">
          <ac:chgData name="Aliaksandr Melnichenka" userId="86171067-e143-49b7-95cf-56d8fc5b802a" providerId="ADAL" clId="{4D7C2E94-29DF-40A0-B604-8EC97ABBDE7E}" dt="2024-09-11T18:24:01.297" v="953" actId="478"/>
          <ac:cxnSpMkLst>
            <pc:docMk/>
            <pc:sldMk cId="3398977934" sldId="312"/>
            <ac:cxnSpMk id="17" creationId="{BCE09A8E-AD2B-0450-FC93-9FD0AFDD7663}"/>
          </ac:cxnSpMkLst>
        </pc:cxnChg>
        <pc:cxnChg chg="add del mod">
          <ac:chgData name="Aliaksandr Melnichenka" userId="86171067-e143-49b7-95cf-56d8fc5b802a" providerId="ADAL" clId="{4D7C2E94-29DF-40A0-B604-8EC97ABBDE7E}" dt="2024-09-11T18:24:01.297" v="953" actId="478"/>
          <ac:cxnSpMkLst>
            <pc:docMk/>
            <pc:sldMk cId="3398977934" sldId="312"/>
            <ac:cxnSpMk id="18" creationId="{5397DC9C-571D-BA4B-ADA9-308E00D2A6C4}"/>
          </ac:cxnSpMkLst>
        </pc:cxnChg>
        <pc:cxnChg chg="add del mod">
          <ac:chgData name="Aliaksandr Melnichenka" userId="86171067-e143-49b7-95cf-56d8fc5b802a" providerId="ADAL" clId="{4D7C2E94-29DF-40A0-B604-8EC97ABBDE7E}" dt="2024-09-11T18:24:01.297" v="953" actId="478"/>
          <ac:cxnSpMkLst>
            <pc:docMk/>
            <pc:sldMk cId="3398977934" sldId="312"/>
            <ac:cxnSpMk id="19" creationId="{60D28CD4-C838-2B06-287B-604E383404B1}"/>
          </ac:cxnSpMkLst>
        </pc:cxnChg>
        <pc:cxnChg chg="add mod">
          <ac:chgData name="Aliaksandr Melnichenka" userId="86171067-e143-49b7-95cf-56d8fc5b802a" providerId="ADAL" clId="{4D7C2E94-29DF-40A0-B604-8EC97ABBDE7E}" dt="2024-09-11T18:36:43.744" v="1166" actId="1036"/>
          <ac:cxnSpMkLst>
            <pc:docMk/>
            <pc:sldMk cId="3398977934" sldId="312"/>
            <ac:cxnSpMk id="23" creationId="{683D2911-2D78-E32E-D2B4-76437ED1A014}"/>
          </ac:cxnSpMkLst>
        </pc:cxnChg>
        <pc:cxnChg chg="add del mod">
          <ac:chgData name="Aliaksandr Melnichenka" userId="86171067-e143-49b7-95cf-56d8fc5b802a" providerId="ADAL" clId="{4D7C2E94-29DF-40A0-B604-8EC97ABBDE7E}" dt="2024-09-11T18:24:01.297" v="953" actId="478"/>
          <ac:cxnSpMkLst>
            <pc:docMk/>
            <pc:sldMk cId="3398977934" sldId="312"/>
            <ac:cxnSpMk id="24" creationId="{4A8ED98A-E458-452A-F784-192D4513C2FB}"/>
          </ac:cxnSpMkLst>
        </pc:cxnChg>
        <pc:cxnChg chg="add mod">
          <ac:chgData name="Aliaksandr Melnichenka" userId="86171067-e143-49b7-95cf-56d8fc5b802a" providerId="ADAL" clId="{4D7C2E94-29DF-40A0-B604-8EC97ABBDE7E}" dt="2024-09-11T18:25:24.311" v="978" actId="1076"/>
          <ac:cxnSpMkLst>
            <pc:docMk/>
            <pc:sldMk cId="3398977934" sldId="312"/>
            <ac:cxnSpMk id="32" creationId="{C59EADA3-9E3C-8C46-0F29-1A4E92ABB143}"/>
          </ac:cxnSpMkLst>
        </pc:cxnChg>
        <pc:cxnChg chg="add mod">
          <ac:chgData name="Aliaksandr Melnichenka" userId="86171067-e143-49b7-95cf-56d8fc5b802a" providerId="ADAL" clId="{4D7C2E94-29DF-40A0-B604-8EC97ABBDE7E}" dt="2024-09-11T18:36:43.744" v="1166" actId="1036"/>
          <ac:cxnSpMkLst>
            <pc:docMk/>
            <pc:sldMk cId="3398977934" sldId="312"/>
            <ac:cxnSpMk id="35" creationId="{242638F7-1EAB-0115-EF63-F8FB853B3D0F}"/>
          </ac:cxnSpMkLst>
        </pc:cxnChg>
        <pc:cxnChg chg="add mod">
          <ac:chgData name="Aliaksandr Melnichenka" userId="86171067-e143-49b7-95cf-56d8fc5b802a" providerId="ADAL" clId="{4D7C2E94-29DF-40A0-B604-8EC97ABBDE7E}" dt="2024-09-21T04:03:27.849" v="3618" actId="1076"/>
          <ac:cxnSpMkLst>
            <pc:docMk/>
            <pc:sldMk cId="3398977934" sldId="312"/>
            <ac:cxnSpMk id="38" creationId="{73D09B9C-B157-A1B2-40B1-1A62BE77EAC1}"/>
          </ac:cxnSpMkLst>
        </pc:cxnChg>
        <pc:cxnChg chg="add mod">
          <ac:chgData name="Aliaksandr Melnichenka" userId="86171067-e143-49b7-95cf-56d8fc5b802a" providerId="ADAL" clId="{4D7C2E94-29DF-40A0-B604-8EC97ABBDE7E}" dt="2024-09-11T18:27:19.297" v="1007" actId="1076"/>
          <ac:cxnSpMkLst>
            <pc:docMk/>
            <pc:sldMk cId="3398977934" sldId="312"/>
            <ac:cxnSpMk id="48" creationId="{7752D598-D5A6-95CF-2CBF-4A455171A5A0}"/>
          </ac:cxnSpMkLst>
        </pc:cxnChg>
        <pc:cxnChg chg="add mod">
          <ac:chgData name="Aliaksandr Melnichenka" userId="86171067-e143-49b7-95cf-56d8fc5b802a" providerId="ADAL" clId="{4D7C2E94-29DF-40A0-B604-8EC97ABBDE7E}" dt="2024-09-11T18:29:11.702" v="1047" actId="14100"/>
          <ac:cxnSpMkLst>
            <pc:docMk/>
            <pc:sldMk cId="3398977934" sldId="312"/>
            <ac:cxnSpMk id="50" creationId="{8F928782-77D5-22CB-7447-3707DC3E7B97}"/>
          </ac:cxnSpMkLst>
        </pc:cxnChg>
        <pc:cxnChg chg="add mod">
          <ac:chgData name="Aliaksandr Melnichenka" userId="86171067-e143-49b7-95cf-56d8fc5b802a" providerId="ADAL" clId="{4D7C2E94-29DF-40A0-B604-8EC97ABBDE7E}" dt="2024-09-11T18:27:48.151" v="1023" actId="1076"/>
          <ac:cxnSpMkLst>
            <pc:docMk/>
            <pc:sldMk cId="3398977934" sldId="312"/>
            <ac:cxnSpMk id="51" creationId="{98FFD43E-20E2-A227-CAA1-F92188833893}"/>
          </ac:cxnSpMkLst>
        </pc:cxnChg>
        <pc:cxnChg chg="add mod">
          <ac:chgData name="Aliaksandr Melnichenka" userId="86171067-e143-49b7-95cf-56d8fc5b802a" providerId="ADAL" clId="{4D7C2E94-29DF-40A0-B604-8EC97ABBDE7E}" dt="2024-09-11T18:36:43.744" v="1166" actId="1036"/>
          <ac:cxnSpMkLst>
            <pc:docMk/>
            <pc:sldMk cId="3398977934" sldId="312"/>
            <ac:cxnSpMk id="63" creationId="{B714A792-6CA3-0843-33C2-730E1EACA626}"/>
          </ac:cxnSpMkLst>
        </pc:cxnChg>
        <pc:cxnChg chg="add mod">
          <ac:chgData name="Aliaksandr Melnichenka" userId="86171067-e143-49b7-95cf-56d8fc5b802a" providerId="ADAL" clId="{4D7C2E94-29DF-40A0-B604-8EC97ABBDE7E}" dt="2024-09-11T18:29:00.191" v="1045" actId="1076"/>
          <ac:cxnSpMkLst>
            <pc:docMk/>
            <pc:sldMk cId="3398977934" sldId="312"/>
            <ac:cxnSpMk id="66" creationId="{EFAD37BC-452D-C4AC-BFE6-9A96151C4F7A}"/>
          </ac:cxnSpMkLst>
        </pc:cxnChg>
        <pc:cxnChg chg="add del mod">
          <ac:chgData name="Aliaksandr Melnichenka" userId="86171067-e143-49b7-95cf-56d8fc5b802a" providerId="ADAL" clId="{4D7C2E94-29DF-40A0-B604-8EC97ABBDE7E}" dt="2024-09-11T18:30:16.458" v="1066" actId="478"/>
          <ac:cxnSpMkLst>
            <pc:docMk/>
            <pc:sldMk cId="3398977934" sldId="312"/>
            <ac:cxnSpMk id="71" creationId="{A3491B6E-8FBC-65CA-B98D-85DF506B603F}"/>
          </ac:cxnSpMkLst>
        </pc:cxnChg>
        <pc:cxnChg chg="add del mod">
          <ac:chgData name="Aliaksandr Melnichenka" userId="86171067-e143-49b7-95cf-56d8fc5b802a" providerId="ADAL" clId="{4D7C2E94-29DF-40A0-B604-8EC97ABBDE7E}" dt="2024-09-11T18:30:28.128" v="1070" actId="478"/>
          <ac:cxnSpMkLst>
            <pc:docMk/>
            <pc:sldMk cId="3398977934" sldId="312"/>
            <ac:cxnSpMk id="74" creationId="{5EA4EA2A-93C7-09AA-9EAC-F5900677B74D}"/>
          </ac:cxnSpMkLst>
        </pc:cxnChg>
        <pc:cxnChg chg="add mod">
          <ac:chgData name="Aliaksandr Melnichenka" userId="86171067-e143-49b7-95cf-56d8fc5b802a" providerId="ADAL" clId="{4D7C2E94-29DF-40A0-B604-8EC97ABBDE7E}" dt="2024-09-11T18:30:51.502" v="1076" actId="14100"/>
          <ac:cxnSpMkLst>
            <pc:docMk/>
            <pc:sldMk cId="3398977934" sldId="312"/>
            <ac:cxnSpMk id="75" creationId="{F6FEF63D-E8FA-B82D-40A2-ED82A7558511}"/>
          </ac:cxnSpMkLst>
        </pc:cxnChg>
        <pc:cxnChg chg="add mod">
          <ac:chgData name="Aliaksandr Melnichenka" userId="86171067-e143-49b7-95cf-56d8fc5b802a" providerId="ADAL" clId="{4D7C2E94-29DF-40A0-B604-8EC97ABBDE7E}" dt="2024-09-11T18:30:56.638" v="1078" actId="14100"/>
          <ac:cxnSpMkLst>
            <pc:docMk/>
            <pc:sldMk cId="3398977934" sldId="312"/>
            <ac:cxnSpMk id="77" creationId="{5D8B3F78-F73C-9BE5-2AC5-461B48B74FB4}"/>
          </ac:cxnSpMkLst>
        </pc:cxnChg>
        <pc:cxnChg chg="add mod">
          <ac:chgData name="Aliaksandr Melnichenka" userId="86171067-e143-49b7-95cf-56d8fc5b802a" providerId="ADAL" clId="{4D7C2E94-29DF-40A0-B604-8EC97ABBDE7E}" dt="2024-09-11T18:30:53.868" v="1077" actId="14100"/>
          <ac:cxnSpMkLst>
            <pc:docMk/>
            <pc:sldMk cId="3398977934" sldId="312"/>
            <ac:cxnSpMk id="79" creationId="{DB50D03E-9786-40C4-5343-55F11BEAF671}"/>
          </ac:cxnSpMkLst>
        </pc:cxnChg>
        <pc:cxnChg chg="add mod">
          <ac:chgData name="Aliaksandr Melnichenka" userId="86171067-e143-49b7-95cf-56d8fc5b802a" providerId="ADAL" clId="{4D7C2E94-29DF-40A0-B604-8EC97ABBDE7E}" dt="2024-09-11T18:31:09.173" v="1083" actId="692"/>
          <ac:cxnSpMkLst>
            <pc:docMk/>
            <pc:sldMk cId="3398977934" sldId="312"/>
            <ac:cxnSpMk id="83" creationId="{6D707E52-24EB-6BAA-9228-578F1169A84F}"/>
          </ac:cxnSpMkLst>
        </pc:cxnChg>
        <pc:cxnChg chg="add mod">
          <ac:chgData name="Aliaksandr Melnichenka" userId="86171067-e143-49b7-95cf-56d8fc5b802a" providerId="ADAL" clId="{4D7C2E94-29DF-40A0-B604-8EC97ABBDE7E}" dt="2024-09-11T18:31:15.904" v="1086" actId="14100"/>
          <ac:cxnSpMkLst>
            <pc:docMk/>
            <pc:sldMk cId="3398977934" sldId="312"/>
            <ac:cxnSpMk id="86" creationId="{B458F16C-9FD1-EDB0-7C98-9C1D519CF795}"/>
          </ac:cxnSpMkLst>
        </pc:cxnChg>
        <pc:cxnChg chg="add mod">
          <ac:chgData name="Aliaksandr Melnichenka" userId="86171067-e143-49b7-95cf-56d8fc5b802a" providerId="ADAL" clId="{4D7C2E94-29DF-40A0-B604-8EC97ABBDE7E}" dt="2024-09-11T18:35:14.946" v="1140" actId="14100"/>
          <ac:cxnSpMkLst>
            <pc:docMk/>
            <pc:sldMk cId="3398977934" sldId="312"/>
            <ac:cxnSpMk id="92" creationId="{1CEB3FF9-E04E-6204-91F8-5B3F41F2A4AE}"/>
          </ac:cxnSpMkLst>
        </pc:cxnChg>
        <pc:cxnChg chg="add mod">
          <ac:chgData name="Aliaksandr Melnichenka" userId="86171067-e143-49b7-95cf-56d8fc5b802a" providerId="ADAL" clId="{4D7C2E94-29DF-40A0-B604-8EC97ABBDE7E}" dt="2024-09-11T18:36:34.998" v="1164" actId="1035"/>
          <ac:cxnSpMkLst>
            <pc:docMk/>
            <pc:sldMk cId="3398977934" sldId="312"/>
            <ac:cxnSpMk id="102" creationId="{0932B7E0-E38B-5425-4899-1EB7DA6DE4E3}"/>
          </ac:cxnSpMkLst>
        </pc:cxnChg>
      </pc:sldChg>
      <pc:sldChg chg="addSp delSp modSp new del mod">
        <pc:chgData name="Aliaksandr Melnichenka" userId="86171067-e143-49b7-95cf-56d8fc5b802a" providerId="ADAL" clId="{4D7C2E94-29DF-40A0-B604-8EC97ABBDE7E}" dt="2024-09-12T21:39:35.140" v="1224" actId="47"/>
        <pc:sldMkLst>
          <pc:docMk/>
          <pc:sldMk cId="69578319" sldId="313"/>
        </pc:sldMkLst>
        <pc:spChg chg="add del mod">
          <ac:chgData name="Aliaksandr Melnichenka" userId="86171067-e143-49b7-95cf-56d8fc5b802a" providerId="ADAL" clId="{4D7C2E94-29DF-40A0-B604-8EC97ABBDE7E}" dt="2024-09-12T21:39:18.164" v="1217" actId="21"/>
          <ac:spMkLst>
            <pc:docMk/>
            <pc:sldMk cId="69578319" sldId="313"/>
            <ac:spMk id="3" creationId="{5D9F918B-4D6D-4497-2533-85E697B4BD5E}"/>
          </ac:spMkLst>
        </pc:spChg>
        <pc:spChg chg="add del mod">
          <ac:chgData name="Aliaksandr Melnichenka" userId="86171067-e143-49b7-95cf-56d8fc5b802a" providerId="ADAL" clId="{4D7C2E94-29DF-40A0-B604-8EC97ABBDE7E}" dt="2024-09-12T21:39:18.164" v="1217" actId="21"/>
          <ac:spMkLst>
            <pc:docMk/>
            <pc:sldMk cId="69578319" sldId="313"/>
            <ac:spMk id="4" creationId="{65644446-5188-6B98-A7CB-F3CE71E9656D}"/>
          </ac:spMkLst>
        </pc:spChg>
        <pc:spChg chg="add del mod">
          <ac:chgData name="Aliaksandr Melnichenka" userId="86171067-e143-49b7-95cf-56d8fc5b802a" providerId="ADAL" clId="{4D7C2E94-29DF-40A0-B604-8EC97ABBDE7E}" dt="2024-09-12T21:39:18.164" v="1217" actId="21"/>
          <ac:spMkLst>
            <pc:docMk/>
            <pc:sldMk cId="69578319" sldId="313"/>
            <ac:spMk id="8" creationId="{2AE82B4A-0942-B816-5634-D80E24B6C091}"/>
          </ac:spMkLst>
        </pc:spChg>
        <pc:spChg chg="add del mod">
          <ac:chgData name="Aliaksandr Melnichenka" userId="86171067-e143-49b7-95cf-56d8fc5b802a" providerId="ADAL" clId="{4D7C2E94-29DF-40A0-B604-8EC97ABBDE7E}" dt="2024-09-12T20:48:31.799" v="1175" actId="478"/>
          <ac:spMkLst>
            <pc:docMk/>
            <pc:sldMk cId="69578319" sldId="313"/>
            <ac:spMk id="9" creationId="{CD8E27F2-F08B-5948-178E-A8C7D328EA5C}"/>
          </ac:spMkLst>
        </pc:spChg>
        <pc:spChg chg="add del mod">
          <ac:chgData name="Aliaksandr Melnichenka" userId="86171067-e143-49b7-95cf-56d8fc5b802a" providerId="ADAL" clId="{4D7C2E94-29DF-40A0-B604-8EC97ABBDE7E}" dt="2024-09-12T20:48:31.799" v="1175" actId="478"/>
          <ac:spMkLst>
            <pc:docMk/>
            <pc:sldMk cId="69578319" sldId="313"/>
            <ac:spMk id="11" creationId="{C430F2D2-65C1-0F88-27D8-1631191FD590}"/>
          </ac:spMkLst>
        </pc:spChg>
        <pc:spChg chg="add del mod">
          <ac:chgData name="Aliaksandr Melnichenka" userId="86171067-e143-49b7-95cf-56d8fc5b802a" providerId="ADAL" clId="{4D7C2E94-29DF-40A0-B604-8EC97ABBDE7E}" dt="2024-09-12T20:48:31.799" v="1175" actId="478"/>
          <ac:spMkLst>
            <pc:docMk/>
            <pc:sldMk cId="69578319" sldId="313"/>
            <ac:spMk id="13" creationId="{57E7347A-A5C7-8742-79EA-B6E8E7E297E7}"/>
          </ac:spMkLst>
        </pc:spChg>
        <pc:spChg chg="add del mod">
          <ac:chgData name="Aliaksandr Melnichenka" userId="86171067-e143-49b7-95cf-56d8fc5b802a" providerId="ADAL" clId="{4D7C2E94-29DF-40A0-B604-8EC97ABBDE7E}" dt="2024-09-12T20:48:33.486" v="1176" actId="478"/>
          <ac:spMkLst>
            <pc:docMk/>
            <pc:sldMk cId="69578319" sldId="313"/>
            <ac:spMk id="14" creationId="{EE861999-01D5-A5E4-382D-8E80601F87AB}"/>
          </ac:spMkLst>
        </pc:spChg>
        <pc:spChg chg="add del mod">
          <ac:chgData name="Aliaksandr Melnichenka" userId="86171067-e143-49b7-95cf-56d8fc5b802a" providerId="ADAL" clId="{4D7C2E94-29DF-40A0-B604-8EC97ABBDE7E}" dt="2024-09-12T20:48:31.799" v="1175" actId="478"/>
          <ac:spMkLst>
            <pc:docMk/>
            <pc:sldMk cId="69578319" sldId="313"/>
            <ac:spMk id="17" creationId="{C06C23C6-4571-0786-52CC-A95E117F8782}"/>
          </ac:spMkLst>
        </pc:spChg>
        <pc:spChg chg="add del mod">
          <ac:chgData name="Aliaksandr Melnichenka" userId="86171067-e143-49b7-95cf-56d8fc5b802a" providerId="ADAL" clId="{4D7C2E94-29DF-40A0-B604-8EC97ABBDE7E}" dt="2024-09-12T20:48:31.799" v="1175" actId="478"/>
          <ac:spMkLst>
            <pc:docMk/>
            <pc:sldMk cId="69578319" sldId="313"/>
            <ac:spMk id="18" creationId="{DB4EEB77-B2D4-3988-38A1-CAE0C13E43A4}"/>
          </ac:spMkLst>
        </pc:spChg>
        <pc:spChg chg="add del mod">
          <ac:chgData name="Aliaksandr Melnichenka" userId="86171067-e143-49b7-95cf-56d8fc5b802a" providerId="ADAL" clId="{4D7C2E94-29DF-40A0-B604-8EC97ABBDE7E}" dt="2024-09-12T21:39:18.164" v="1217" actId="21"/>
          <ac:spMkLst>
            <pc:docMk/>
            <pc:sldMk cId="69578319" sldId="313"/>
            <ac:spMk id="19" creationId="{0A1724C3-77F5-F9CD-4F71-55629DE2D24A}"/>
          </ac:spMkLst>
        </pc:spChg>
        <pc:spChg chg="add del mod">
          <ac:chgData name="Aliaksandr Melnichenka" userId="86171067-e143-49b7-95cf-56d8fc5b802a" providerId="ADAL" clId="{4D7C2E94-29DF-40A0-B604-8EC97ABBDE7E}" dt="2024-09-12T21:39:18.164" v="1217" actId="21"/>
          <ac:spMkLst>
            <pc:docMk/>
            <pc:sldMk cId="69578319" sldId="313"/>
            <ac:spMk id="20" creationId="{7E58608D-85DF-20B3-E663-A6E3232278A9}"/>
          </ac:spMkLst>
        </pc:spChg>
        <pc:spChg chg="add del mod">
          <ac:chgData name="Aliaksandr Melnichenka" userId="86171067-e143-49b7-95cf-56d8fc5b802a" providerId="ADAL" clId="{4D7C2E94-29DF-40A0-B604-8EC97ABBDE7E}" dt="2024-09-12T21:39:18.164" v="1217" actId="21"/>
          <ac:spMkLst>
            <pc:docMk/>
            <pc:sldMk cId="69578319" sldId="313"/>
            <ac:spMk id="23" creationId="{29F13919-1012-8933-378A-F8289B9F2878}"/>
          </ac:spMkLst>
        </pc:spChg>
        <pc:spChg chg="add del mod">
          <ac:chgData name="Aliaksandr Melnichenka" userId="86171067-e143-49b7-95cf-56d8fc5b802a" providerId="ADAL" clId="{4D7C2E94-29DF-40A0-B604-8EC97ABBDE7E}" dt="2024-09-12T21:39:18.164" v="1217" actId="21"/>
          <ac:spMkLst>
            <pc:docMk/>
            <pc:sldMk cId="69578319" sldId="313"/>
            <ac:spMk id="26" creationId="{030F0F54-9334-D252-FCEC-432AE3F9C57B}"/>
          </ac:spMkLst>
        </pc:spChg>
        <pc:spChg chg="add del mod">
          <ac:chgData name="Aliaksandr Melnichenka" userId="86171067-e143-49b7-95cf-56d8fc5b802a" providerId="ADAL" clId="{4D7C2E94-29DF-40A0-B604-8EC97ABBDE7E}" dt="2024-09-12T21:39:18.164" v="1217" actId="21"/>
          <ac:spMkLst>
            <pc:docMk/>
            <pc:sldMk cId="69578319" sldId="313"/>
            <ac:spMk id="27" creationId="{B3CEFD15-530A-E7BD-162E-CBB3031E0A49}"/>
          </ac:spMkLst>
        </pc:spChg>
        <pc:spChg chg="add del mod">
          <ac:chgData name="Aliaksandr Melnichenka" userId="86171067-e143-49b7-95cf-56d8fc5b802a" providerId="ADAL" clId="{4D7C2E94-29DF-40A0-B604-8EC97ABBDE7E}" dt="2024-09-12T21:39:18.164" v="1217" actId="21"/>
          <ac:spMkLst>
            <pc:docMk/>
            <pc:sldMk cId="69578319" sldId="313"/>
            <ac:spMk id="28" creationId="{B67617A1-B19B-648D-872A-9837E4189042}"/>
          </ac:spMkLst>
        </pc:spChg>
        <pc:spChg chg="add del mod">
          <ac:chgData name="Aliaksandr Melnichenka" userId="86171067-e143-49b7-95cf-56d8fc5b802a" providerId="ADAL" clId="{4D7C2E94-29DF-40A0-B604-8EC97ABBDE7E}" dt="2024-09-12T21:39:18.164" v="1217" actId="21"/>
          <ac:spMkLst>
            <pc:docMk/>
            <pc:sldMk cId="69578319" sldId="313"/>
            <ac:spMk id="29" creationId="{9057ABC5-F88E-F790-F5E7-E17639D007B9}"/>
          </ac:spMkLst>
        </pc:spChg>
        <pc:picChg chg="add mod">
          <ac:chgData name="Aliaksandr Melnichenka" userId="86171067-e143-49b7-95cf-56d8fc5b802a" providerId="ADAL" clId="{4D7C2E94-29DF-40A0-B604-8EC97ABBDE7E}" dt="2024-09-12T21:39:12.103" v="1212"/>
          <ac:picMkLst>
            <pc:docMk/>
            <pc:sldMk cId="69578319" sldId="313"/>
            <ac:picMk id="6" creationId="{0423D29D-F673-45BF-B3CB-A665DDE99771}"/>
          </ac:picMkLst>
        </pc:picChg>
        <pc:cxnChg chg="add del mod">
          <ac:chgData name="Aliaksandr Melnichenka" userId="86171067-e143-49b7-95cf-56d8fc5b802a" providerId="ADAL" clId="{4D7C2E94-29DF-40A0-B604-8EC97ABBDE7E}" dt="2024-09-12T21:39:18.164" v="1217" actId="21"/>
          <ac:cxnSpMkLst>
            <pc:docMk/>
            <pc:sldMk cId="69578319" sldId="313"/>
            <ac:cxnSpMk id="2" creationId="{CF5EAE5C-B14B-D69E-1756-68C000E6B0B4}"/>
          </ac:cxnSpMkLst>
        </pc:cxnChg>
        <pc:cxnChg chg="add del mod">
          <ac:chgData name="Aliaksandr Melnichenka" userId="86171067-e143-49b7-95cf-56d8fc5b802a" providerId="ADAL" clId="{4D7C2E94-29DF-40A0-B604-8EC97ABBDE7E}" dt="2024-09-12T20:49:30.163" v="1187" actId="478"/>
          <ac:cxnSpMkLst>
            <pc:docMk/>
            <pc:sldMk cId="69578319" sldId="313"/>
            <ac:cxnSpMk id="5" creationId="{BF4EE412-DA77-2F7D-1E07-DB69598E6866}"/>
          </ac:cxnSpMkLst>
        </pc:cxnChg>
        <pc:cxnChg chg="add del mod">
          <ac:chgData name="Aliaksandr Melnichenka" userId="86171067-e143-49b7-95cf-56d8fc5b802a" providerId="ADAL" clId="{4D7C2E94-29DF-40A0-B604-8EC97ABBDE7E}" dt="2024-09-12T20:49:30.163" v="1187" actId="478"/>
          <ac:cxnSpMkLst>
            <pc:docMk/>
            <pc:sldMk cId="69578319" sldId="313"/>
            <ac:cxnSpMk id="6" creationId="{998E3E6A-1480-D6BF-1305-EF230A824A01}"/>
          </ac:cxnSpMkLst>
        </pc:cxnChg>
        <pc:cxnChg chg="add del mod">
          <ac:chgData name="Aliaksandr Melnichenka" userId="86171067-e143-49b7-95cf-56d8fc5b802a" providerId="ADAL" clId="{4D7C2E94-29DF-40A0-B604-8EC97ABBDE7E}" dt="2024-09-12T20:49:30.163" v="1187" actId="478"/>
          <ac:cxnSpMkLst>
            <pc:docMk/>
            <pc:sldMk cId="69578319" sldId="313"/>
            <ac:cxnSpMk id="7" creationId="{DF1D4A7C-3F8B-C9E1-52A0-7724F18AA54F}"/>
          </ac:cxnSpMkLst>
        </pc:cxnChg>
        <pc:cxnChg chg="add del mod">
          <ac:chgData name="Aliaksandr Melnichenka" userId="86171067-e143-49b7-95cf-56d8fc5b802a" providerId="ADAL" clId="{4D7C2E94-29DF-40A0-B604-8EC97ABBDE7E}" dt="2024-09-12T20:49:06.666" v="1181" actId="478"/>
          <ac:cxnSpMkLst>
            <pc:docMk/>
            <pc:sldMk cId="69578319" sldId="313"/>
            <ac:cxnSpMk id="10" creationId="{0D7582D9-BFAB-FB02-A87B-3DF8FF6D9B75}"/>
          </ac:cxnSpMkLst>
        </pc:cxnChg>
        <pc:cxnChg chg="add del mod">
          <ac:chgData name="Aliaksandr Melnichenka" userId="86171067-e143-49b7-95cf-56d8fc5b802a" providerId="ADAL" clId="{4D7C2E94-29DF-40A0-B604-8EC97ABBDE7E}" dt="2024-09-12T21:39:18.164" v="1217" actId="21"/>
          <ac:cxnSpMkLst>
            <pc:docMk/>
            <pc:sldMk cId="69578319" sldId="313"/>
            <ac:cxnSpMk id="12" creationId="{14126958-8EF4-DDE7-447B-AF59DB8D7333}"/>
          </ac:cxnSpMkLst>
        </pc:cxnChg>
        <pc:cxnChg chg="add del mod">
          <ac:chgData name="Aliaksandr Melnichenka" userId="86171067-e143-49b7-95cf-56d8fc5b802a" providerId="ADAL" clId="{4D7C2E94-29DF-40A0-B604-8EC97ABBDE7E}" dt="2024-09-12T21:39:18.164" v="1217" actId="21"/>
          <ac:cxnSpMkLst>
            <pc:docMk/>
            <pc:sldMk cId="69578319" sldId="313"/>
            <ac:cxnSpMk id="15" creationId="{FC3ADACC-E07F-8833-4B4C-785480FB9EE7}"/>
          </ac:cxnSpMkLst>
        </pc:cxnChg>
        <pc:cxnChg chg="add del mod">
          <ac:chgData name="Aliaksandr Melnichenka" userId="86171067-e143-49b7-95cf-56d8fc5b802a" providerId="ADAL" clId="{4D7C2E94-29DF-40A0-B604-8EC97ABBDE7E}" dt="2024-09-12T20:49:24.458" v="1185" actId="478"/>
          <ac:cxnSpMkLst>
            <pc:docMk/>
            <pc:sldMk cId="69578319" sldId="313"/>
            <ac:cxnSpMk id="16" creationId="{8B37BFD3-68DE-17E2-6C72-81CD18D0A62B}"/>
          </ac:cxnSpMkLst>
        </pc:cxnChg>
        <pc:cxnChg chg="add del mod">
          <ac:chgData name="Aliaksandr Melnichenka" userId="86171067-e143-49b7-95cf-56d8fc5b802a" providerId="ADAL" clId="{4D7C2E94-29DF-40A0-B604-8EC97ABBDE7E}" dt="2024-09-12T20:49:31.683" v="1188" actId="478"/>
          <ac:cxnSpMkLst>
            <pc:docMk/>
            <pc:sldMk cId="69578319" sldId="313"/>
            <ac:cxnSpMk id="21" creationId="{E8980EA2-13F0-7592-91CB-DDC38ADA0271}"/>
          </ac:cxnSpMkLst>
        </pc:cxnChg>
        <pc:cxnChg chg="add del mod">
          <ac:chgData name="Aliaksandr Melnichenka" userId="86171067-e143-49b7-95cf-56d8fc5b802a" providerId="ADAL" clId="{4D7C2E94-29DF-40A0-B604-8EC97ABBDE7E}" dt="2024-09-12T20:49:30.163" v="1187" actId="478"/>
          <ac:cxnSpMkLst>
            <pc:docMk/>
            <pc:sldMk cId="69578319" sldId="313"/>
            <ac:cxnSpMk id="22" creationId="{7F42AE3A-019E-7B95-0C6B-2E90BE2C67B1}"/>
          </ac:cxnSpMkLst>
        </pc:cxnChg>
      </pc:sldChg>
      <pc:sldChg chg="new del">
        <pc:chgData name="Aliaksandr Melnichenka" userId="86171067-e143-49b7-95cf-56d8fc5b802a" providerId="ADAL" clId="{4D7C2E94-29DF-40A0-B604-8EC97ABBDE7E}" dt="2024-09-12T20:47:55.750" v="1170" actId="680"/>
        <pc:sldMkLst>
          <pc:docMk/>
          <pc:sldMk cId="3411472895" sldId="313"/>
        </pc:sldMkLst>
      </pc:sldChg>
      <pc:sldChg chg="addSp delSp modSp new mod">
        <pc:chgData name="Aliaksandr Melnichenka" userId="86171067-e143-49b7-95cf-56d8fc5b802a" providerId="ADAL" clId="{4D7C2E94-29DF-40A0-B604-8EC97ABBDE7E}" dt="2024-09-12T21:53:43.428" v="1369" actId="166"/>
        <pc:sldMkLst>
          <pc:docMk/>
          <pc:sldMk cId="752274243" sldId="314"/>
        </pc:sldMkLst>
        <pc:spChg chg="add mod">
          <ac:chgData name="Aliaksandr Melnichenka" userId="86171067-e143-49b7-95cf-56d8fc5b802a" providerId="ADAL" clId="{4D7C2E94-29DF-40A0-B604-8EC97ABBDE7E}" dt="2024-09-12T21:40:52.271" v="1241" actId="1076"/>
          <ac:spMkLst>
            <pc:docMk/>
            <pc:sldMk cId="752274243" sldId="314"/>
            <ac:spMk id="4" creationId="{13C3523B-80E4-7CB6-3152-F549F8930B30}"/>
          </ac:spMkLst>
        </pc:spChg>
        <pc:spChg chg="add mod">
          <ac:chgData name="Aliaksandr Melnichenka" userId="86171067-e143-49b7-95cf-56d8fc5b802a" providerId="ADAL" clId="{4D7C2E94-29DF-40A0-B604-8EC97ABBDE7E}" dt="2024-09-12T21:41:32.442" v="1261" actId="207"/>
          <ac:spMkLst>
            <pc:docMk/>
            <pc:sldMk cId="752274243" sldId="314"/>
            <ac:spMk id="11" creationId="{924E667C-899A-409F-74E9-AA99147B4132}"/>
          </ac:spMkLst>
        </pc:spChg>
        <pc:spChg chg="add mod">
          <ac:chgData name="Aliaksandr Melnichenka" userId="86171067-e143-49b7-95cf-56d8fc5b802a" providerId="ADAL" clId="{4D7C2E94-29DF-40A0-B604-8EC97ABBDE7E}" dt="2024-09-12T21:42:21.891" v="1273" actId="1076"/>
          <ac:spMkLst>
            <pc:docMk/>
            <pc:sldMk cId="752274243" sldId="314"/>
            <ac:spMk id="14" creationId="{02EA5F03-A1B8-74CC-5534-B58052AE3A8E}"/>
          </ac:spMkLst>
        </pc:spChg>
        <pc:spChg chg="add mod">
          <ac:chgData name="Aliaksandr Melnichenka" userId="86171067-e143-49b7-95cf-56d8fc5b802a" providerId="ADAL" clId="{4D7C2E94-29DF-40A0-B604-8EC97ABBDE7E}" dt="2024-09-12T21:42:50.699" v="1288" actId="207"/>
          <ac:spMkLst>
            <pc:docMk/>
            <pc:sldMk cId="752274243" sldId="314"/>
            <ac:spMk id="18" creationId="{3677CCD5-58A1-28FF-5598-9C09CF113694}"/>
          </ac:spMkLst>
        </pc:spChg>
        <pc:spChg chg="add mod">
          <ac:chgData name="Aliaksandr Melnichenka" userId="86171067-e143-49b7-95cf-56d8fc5b802a" providerId="ADAL" clId="{4D7C2E94-29DF-40A0-B604-8EC97ABBDE7E}" dt="2024-09-12T21:43:06.027" v="1294" actId="1076"/>
          <ac:spMkLst>
            <pc:docMk/>
            <pc:sldMk cId="752274243" sldId="314"/>
            <ac:spMk id="22" creationId="{6607E1B4-7F9C-24E7-E430-7627415DD5D0}"/>
          </ac:spMkLst>
        </pc:spChg>
        <pc:spChg chg="add mod">
          <ac:chgData name="Aliaksandr Melnichenka" userId="86171067-e143-49b7-95cf-56d8fc5b802a" providerId="ADAL" clId="{4D7C2E94-29DF-40A0-B604-8EC97ABBDE7E}" dt="2024-09-12T21:43:28.916" v="1302" actId="1076"/>
          <ac:spMkLst>
            <pc:docMk/>
            <pc:sldMk cId="752274243" sldId="314"/>
            <ac:spMk id="25" creationId="{B88C3358-0C0D-B223-8363-86A7F97CEA2C}"/>
          </ac:spMkLst>
        </pc:spChg>
        <pc:spChg chg="add mod ord">
          <ac:chgData name="Aliaksandr Melnichenka" userId="86171067-e143-49b7-95cf-56d8fc5b802a" providerId="ADAL" clId="{4D7C2E94-29DF-40A0-B604-8EC97ABBDE7E}" dt="2024-09-12T21:53:43.428" v="1369" actId="166"/>
          <ac:spMkLst>
            <pc:docMk/>
            <pc:sldMk cId="752274243" sldId="314"/>
            <ac:spMk id="31" creationId="{6546C34F-E7BF-40BB-C667-415195CAB087}"/>
          </ac:spMkLst>
        </pc:spChg>
        <pc:spChg chg="add mod ord">
          <ac:chgData name="Aliaksandr Melnichenka" userId="86171067-e143-49b7-95cf-56d8fc5b802a" providerId="ADAL" clId="{4D7C2E94-29DF-40A0-B604-8EC97ABBDE7E}" dt="2024-09-12T21:53:43.428" v="1369" actId="166"/>
          <ac:spMkLst>
            <pc:docMk/>
            <pc:sldMk cId="752274243" sldId="314"/>
            <ac:spMk id="32" creationId="{81D82EC8-79A1-D992-1396-B09C75F1B63D}"/>
          </ac:spMkLst>
        </pc:spChg>
        <pc:spChg chg="add mod">
          <ac:chgData name="Aliaksandr Melnichenka" userId="86171067-e143-49b7-95cf-56d8fc5b802a" providerId="ADAL" clId="{4D7C2E94-29DF-40A0-B604-8EC97ABBDE7E}" dt="2024-09-12T21:50:37.118" v="1368" actId="1076"/>
          <ac:spMkLst>
            <pc:docMk/>
            <pc:sldMk cId="752274243" sldId="314"/>
            <ac:spMk id="46" creationId="{FFA89427-C7E2-A123-35D6-F334460E4160}"/>
          </ac:spMkLst>
        </pc:spChg>
        <pc:picChg chg="add mod ord">
          <ac:chgData name="Aliaksandr Melnichenka" userId="86171067-e143-49b7-95cf-56d8fc5b802a" providerId="ADAL" clId="{4D7C2E94-29DF-40A0-B604-8EC97ABBDE7E}" dt="2024-09-12T21:45:21.514" v="1335" actId="166"/>
          <ac:picMkLst>
            <pc:docMk/>
            <pc:sldMk cId="752274243" sldId="314"/>
            <ac:picMk id="3" creationId="{169F60AC-D826-09EF-A33E-7963423047B6}"/>
          </ac:picMkLst>
        </pc:picChg>
        <pc:cxnChg chg="add mod">
          <ac:chgData name="Aliaksandr Melnichenka" userId="86171067-e143-49b7-95cf-56d8fc5b802a" providerId="ADAL" clId="{4D7C2E94-29DF-40A0-B604-8EC97ABBDE7E}" dt="2024-09-12T21:40:39.981" v="1240" actId="14100"/>
          <ac:cxnSpMkLst>
            <pc:docMk/>
            <pc:sldMk cId="752274243" sldId="314"/>
            <ac:cxnSpMk id="5" creationId="{DF988B20-363E-B2CC-7ADA-07EAE035A310}"/>
          </ac:cxnSpMkLst>
        </pc:cxnChg>
        <pc:cxnChg chg="add mod">
          <ac:chgData name="Aliaksandr Melnichenka" userId="86171067-e143-49b7-95cf-56d8fc5b802a" providerId="ADAL" clId="{4D7C2E94-29DF-40A0-B604-8EC97ABBDE7E}" dt="2024-09-12T21:41:07.421" v="1246" actId="692"/>
          <ac:cxnSpMkLst>
            <pc:docMk/>
            <pc:sldMk cId="752274243" sldId="314"/>
            <ac:cxnSpMk id="9" creationId="{624D47D1-796B-1D74-D599-803F63809199}"/>
          </ac:cxnSpMkLst>
        </pc:cxnChg>
        <pc:cxnChg chg="add mod">
          <ac:chgData name="Aliaksandr Melnichenka" userId="86171067-e143-49b7-95cf-56d8fc5b802a" providerId="ADAL" clId="{4D7C2E94-29DF-40A0-B604-8EC97ABBDE7E}" dt="2024-09-12T21:41:59.571" v="1266" actId="692"/>
          <ac:cxnSpMkLst>
            <pc:docMk/>
            <pc:sldMk cId="752274243" sldId="314"/>
            <ac:cxnSpMk id="12" creationId="{8443BACA-84AC-A701-6CB8-7E8DE06D4A97}"/>
          </ac:cxnSpMkLst>
        </pc:cxnChg>
        <pc:cxnChg chg="add mod">
          <ac:chgData name="Aliaksandr Melnichenka" userId="86171067-e143-49b7-95cf-56d8fc5b802a" providerId="ADAL" clId="{4D7C2E94-29DF-40A0-B604-8EC97ABBDE7E}" dt="2024-09-12T21:42:40.259" v="1284" actId="692"/>
          <ac:cxnSpMkLst>
            <pc:docMk/>
            <pc:sldMk cId="752274243" sldId="314"/>
            <ac:cxnSpMk id="15" creationId="{4A9D789B-104C-F195-D394-D78114FF4B15}"/>
          </ac:cxnSpMkLst>
        </pc:cxnChg>
        <pc:cxnChg chg="add mod">
          <ac:chgData name="Aliaksandr Melnichenka" userId="86171067-e143-49b7-95cf-56d8fc5b802a" providerId="ADAL" clId="{4D7C2E94-29DF-40A0-B604-8EC97ABBDE7E}" dt="2024-09-12T21:43:01.462" v="1292" actId="14100"/>
          <ac:cxnSpMkLst>
            <pc:docMk/>
            <pc:sldMk cId="752274243" sldId="314"/>
            <ac:cxnSpMk id="19" creationId="{D3F5AC07-A30C-6E72-AB73-444BBB3537E2}"/>
          </ac:cxnSpMkLst>
        </pc:cxnChg>
        <pc:cxnChg chg="add mod">
          <ac:chgData name="Aliaksandr Melnichenka" userId="86171067-e143-49b7-95cf-56d8fc5b802a" providerId="ADAL" clId="{4D7C2E94-29DF-40A0-B604-8EC97ABBDE7E}" dt="2024-09-12T21:43:16.659" v="1298" actId="1076"/>
          <ac:cxnSpMkLst>
            <pc:docMk/>
            <pc:sldMk cId="752274243" sldId="314"/>
            <ac:cxnSpMk id="23" creationId="{8DD62A5D-B111-F366-77EF-E0894CADDEA7}"/>
          </ac:cxnSpMkLst>
        </pc:cxnChg>
        <pc:cxnChg chg="add mod">
          <ac:chgData name="Aliaksandr Melnichenka" userId="86171067-e143-49b7-95cf-56d8fc5b802a" providerId="ADAL" clId="{4D7C2E94-29DF-40A0-B604-8EC97ABBDE7E}" dt="2024-09-12T21:45:10.933" v="1334" actId="692"/>
          <ac:cxnSpMkLst>
            <pc:docMk/>
            <pc:sldMk cId="752274243" sldId="314"/>
            <ac:cxnSpMk id="26" creationId="{C29FCF2A-0835-9947-A511-FE076D7737DB}"/>
          </ac:cxnSpMkLst>
        </pc:cxnChg>
        <pc:cxnChg chg="add mod">
          <ac:chgData name="Aliaksandr Melnichenka" userId="86171067-e143-49b7-95cf-56d8fc5b802a" providerId="ADAL" clId="{4D7C2E94-29DF-40A0-B604-8EC97ABBDE7E}" dt="2024-09-12T21:45:10.933" v="1334" actId="692"/>
          <ac:cxnSpMkLst>
            <pc:docMk/>
            <pc:sldMk cId="752274243" sldId="314"/>
            <ac:cxnSpMk id="28" creationId="{36A6414D-599E-428B-493E-065A59DEA3C3}"/>
          </ac:cxnSpMkLst>
        </pc:cxnChg>
        <pc:cxnChg chg="add del mod">
          <ac:chgData name="Aliaksandr Melnichenka" userId="86171067-e143-49b7-95cf-56d8fc5b802a" providerId="ADAL" clId="{4D7C2E94-29DF-40A0-B604-8EC97ABBDE7E}" dt="2024-09-12T21:49:17.288" v="1348" actId="478"/>
          <ac:cxnSpMkLst>
            <pc:docMk/>
            <pc:sldMk cId="752274243" sldId="314"/>
            <ac:cxnSpMk id="33" creationId="{D3EF2DDF-77A5-78EF-75DF-B0468D3731A6}"/>
          </ac:cxnSpMkLst>
        </pc:cxnChg>
        <pc:cxnChg chg="add del mod">
          <ac:chgData name="Aliaksandr Melnichenka" userId="86171067-e143-49b7-95cf-56d8fc5b802a" providerId="ADAL" clId="{4D7C2E94-29DF-40A0-B604-8EC97ABBDE7E}" dt="2024-09-12T21:49:32.598" v="1354" actId="478"/>
          <ac:cxnSpMkLst>
            <pc:docMk/>
            <pc:sldMk cId="752274243" sldId="314"/>
            <ac:cxnSpMk id="34" creationId="{619AE81B-746E-22FC-C1AD-D7467215A6BF}"/>
          </ac:cxnSpMkLst>
        </pc:cxnChg>
        <pc:cxnChg chg="add mod">
          <ac:chgData name="Aliaksandr Melnichenka" userId="86171067-e143-49b7-95cf-56d8fc5b802a" providerId="ADAL" clId="{4D7C2E94-29DF-40A0-B604-8EC97ABBDE7E}" dt="2024-09-12T21:49:25.038" v="1350" actId="14100"/>
          <ac:cxnSpMkLst>
            <pc:docMk/>
            <pc:sldMk cId="752274243" sldId="314"/>
            <ac:cxnSpMk id="35" creationId="{A70487AD-6CE0-7EA2-1EBA-BC15C530D7BE}"/>
          </ac:cxnSpMkLst>
        </pc:cxnChg>
        <pc:cxnChg chg="add mod">
          <ac:chgData name="Aliaksandr Melnichenka" userId="86171067-e143-49b7-95cf-56d8fc5b802a" providerId="ADAL" clId="{4D7C2E94-29DF-40A0-B604-8EC97ABBDE7E}" dt="2024-09-12T21:49:29.758" v="1353" actId="14100"/>
          <ac:cxnSpMkLst>
            <pc:docMk/>
            <pc:sldMk cId="752274243" sldId="314"/>
            <ac:cxnSpMk id="37" creationId="{B5DF08F1-73A5-4DD7-7E00-281212FE3C60}"/>
          </ac:cxnSpMkLst>
        </pc:cxnChg>
        <pc:cxnChg chg="add mod">
          <ac:chgData name="Aliaksandr Melnichenka" userId="86171067-e143-49b7-95cf-56d8fc5b802a" providerId="ADAL" clId="{4D7C2E94-29DF-40A0-B604-8EC97ABBDE7E}" dt="2024-09-12T21:49:42.038" v="1358" actId="14100"/>
          <ac:cxnSpMkLst>
            <pc:docMk/>
            <pc:sldMk cId="752274243" sldId="314"/>
            <ac:cxnSpMk id="44" creationId="{E956B0D5-8CD0-89E7-0EBD-F984ABF96EDE}"/>
          </ac:cxnSpMkLst>
        </pc:cxnChg>
      </pc:sldChg>
      <pc:sldChg chg="addSp delSp modSp new mod">
        <pc:chgData name="Aliaksandr Melnichenka" userId="86171067-e143-49b7-95cf-56d8fc5b802a" providerId="ADAL" clId="{4D7C2E94-29DF-40A0-B604-8EC97ABBDE7E}" dt="2024-09-17T15:22:30.018" v="2245" actId="1076"/>
        <pc:sldMkLst>
          <pc:docMk/>
          <pc:sldMk cId="1708451946" sldId="315"/>
        </pc:sldMkLst>
        <pc:spChg chg="add mod">
          <ac:chgData name="Aliaksandr Melnichenka" userId="86171067-e143-49b7-95cf-56d8fc5b802a" providerId="ADAL" clId="{4D7C2E94-29DF-40A0-B604-8EC97ABBDE7E}" dt="2024-09-16T13:24:50.057" v="1885" actId="1076"/>
          <ac:spMkLst>
            <pc:docMk/>
            <pc:sldMk cId="1708451946" sldId="315"/>
            <ac:spMk id="3" creationId="{6EB0E0EF-A0A3-8380-C552-8082F7FFBDEA}"/>
          </ac:spMkLst>
        </pc:spChg>
        <pc:spChg chg="add mod">
          <ac:chgData name="Aliaksandr Melnichenka" userId="86171067-e143-49b7-95cf-56d8fc5b802a" providerId="ADAL" clId="{4D7C2E94-29DF-40A0-B604-8EC97ABBDE7E}" dt="2024-09-16T13:24:50.057" v="1885" actId="1076"/>
          <ac:spMkLst>
            <pc:docMk/>
            <pc:sldMk cId="1708451946" sldId="315"/>
            <ac:spMk id="4" creationId="{E5F079C5-395F-EF51-CD7A-554E21989B99}"/>
          </ac:spMkLst>
        </pc:spChg>
        <pc:spChg chg="add mod">
          <ac:chgData name="Aliaksandr Melnichenka" userId="86171067-e143-49b7-95cf-56d8fc5b802a" providerId="ADAL" clId="{4D7C2E94-29DF-40A0-B604-8EC97ABBDE7E}" dt="2024-09-16T13:24:50.057" v="1885" actId="1076"/>
          <ac:spMkLst>
            <pc:docMk/>
            <pc:sldMk cId="1708451946" sldId="315"/>
            <ac:spMk id="5" creationId="{67819FFF-6755-366D-DE18-A57C99FF9783}"/>
          </ac:spMkLst>
        </pc:spChg>
        <pc:spChg chg="add mod">
          <ac:chgData name="Aliaksandr Melnichenka" userId="86171067-e143-49b7-95cf-56d8fc5b802a" providerId="ADAL" clId="{4D7C2E94-29DF-40A0-B604-8EC97ABBDE7E}" dt="2024-09-16T13:24:50.057" v="1885" actId="1076"/>
          <ac:spMkLst>
            <pc:docMk/>
            <pc:sldMk cId="1708451946" sldId="315"/>
            <ac:spMk id="8" creationId="{1EBC138E-5E1E-2894-B181-BBB3C6154EA2}"/>
          </ac:spMkLst>
        </pc:spChg>
        <pc:spChg chg="add mod">
          <ac:chgData name="Aliaksandr Melnichenka" userId="86171067-e143-49b7-95cf-56d8fc5b802a" providerId="ADAL" clId="{4D7C2E94-29DF-40A0-B604-8EC97ABBDE7E}" dt="2024-09-16T13:24:50.057" v="1885" actId="1076"/>
          <ac:spMkLst>
            <pc:docMk/>
            <pc:sldMk cId="1708451946" sldId="315"/>
            <ac:spMk id="9" creationId="{209066C3-D03E-D559-47D8-A5BC49AD36AB}"/>
          </ac:spMkLst>
        </pc:spChg>
        <pc:spChg chg="add del mod">
          <ac:chgData name="Aliaksandr Melnichenka" userId="86171067-e143-49b7-95cf-56d8fc5b802a" providerId="ADAL" clId="{4D7C2E94-29DF-40A0-B604-8EC97ABBDE7E}" dt="2024-09-12T22:07:29.232" v="1389" actId="478"/>
          <ac:spMkLst>
            <pc:docMk/>
            <pc:sldMk cId="1708451946" sldId="315"/>
            <ac:spMk id="10" creationId="{D9C9CB1E-A88E-C356-283F-05EFB60A09B6}"/>
          </ac:spMkLst>
        </pc:spChg>
        <pc:spChg chg="add mod">
          <ac:chgData name="Aliaksandr Melnichenka" userId="86171067-e143-49b7-95cf-56d8fc5b802a" providerId="ADAL" clId="{4D7C2E94-29DF-40A0-B604-8EC97ABBDE7E}" dt="2024-09-16T13:24:50.057" v="1885" actId="1076"/>
          <ac:spMkLst>
            <pc:docMk/>
            <pc:sldMk cId="1708451946" sldId="315"/>
            <ac:spMk id="11" creationId="{63EE8979-3488-6D0C-8A07-7972020953CA}"/>
          </ac:spMkLst>
        </pc:spChg>
        <pc:spChg chg="add del mod">
          <ac:chgData name="Aliaksandr Melnichenka" userId="86171067-e143-49b7-95cf-56d8fc5b802a" providerId="ADAL" clId="{4D7C2E94-29DF-40A0-B604-8EC97ABBDE7E}" dt="2024-09-12T22:31:28.249" v="1471" actId="478"/>
          <ac:spMkLst>
            <pc:docMk/>
            <pc:sldMk cId="1708451946" sldId="315"/>
            <ac:spMk id="12" creationId="{2454C1E8-B14A-6031-2374-3BC1DD62CE25}"/>
          </ac:spMkLst>
        </pc:spChg>
        <pc:spChg chg="add mod">
          <ac:chgData name="Aliaksandr Melnichenka" userId="86171067-e143-49b7-95cf-56d8fc5b802a" providerId="ADAL" clId="{4D7C2E94-29DF-40A0-B604-8EC97ABBDE7E}" dt="2024-09-16T13:24:53.211" v="1887" actId="1076"/>
          <ac:spMkLst>
            <pc:docMk/>
            <pc:sldMk cId="1708451946" sldId="315"/>
            <ac:spMk id="12" creationId="{2603A9F4-074C-9207-EB8F-B15600EF0D38}"/>
          </ac:spMkLst>
        </pc:spChg>
        <pc:spChg chg="add del mod">
          <ac:chgData name="Aliaksandr Melnichenka" userId="86171067-e143-49b7-95cf-56d8fc5b802a" providerId="ADAL" clId="{4D7C2E94-29DF-40A0-B604-8EC97ABBDE7E}" dt="2024-09-12T22:08:10.478" v="1405" actId="478"/>
          <ac:spMkLst>
            <pc:docMk/>
            <pc:sldMk cId="1708451946" sldId="315"/>
            <ac:spMk id="12" creationId="{62369B52-23BB-2C05-5543-1440598D9A2F}"/>
          </ac:spMkLst>
        </pc:spChg>
        <pc:spChg chg="add mod">
          <ac:chgData name="Aliaksandr Melnichenka" userId="86171067-e143-49b7-95cf-56d8fc5b802a" providerId="ADAL" clId="{4D7C2E94-29DF-40A0-B604-8EC97ABBDE7E}" dt="2024-09-16T13:24:53.211" v="1887" actId="1076"/>
          <ac:spMkLst>
            <pc:docMk/>
            <pc:sldMk cId="1708451946" sldId="315"/>
            <ac:spMk id="13" creationId="{1702DD0A-3243-0121-1B86-F657FC3BAA9E}"/>
          </ac:spMkLst>
        </pc:spChg>
        <pc:spChg chg="add del mod">
          <ac:chgData name="Aliaksandr Melnichenka" userId="86171067-e143-49b7-95cf-56d8fc5b802a" providerId="ADAL" clId="{4D7C2E94-29DF-40A0-B604-8EC97ABBDE7E}" dt="2024-09-12T22:07:17.878" v="1386" actId="478"/>
          <ac:spMkLst>
            <pc:docMk/>
            <pc:sldMk cId="1708451946" sldId="315"/>
            <ac:spMk id="13" creationId="{3AC11013-CC0E-52C0-FD32-0156F5283E83}"/>
          </ac:spMkLst>
        </pc:spChg>
        <pc:spChg chg="add del mod">
          <ac:chgData name="Aliaksandr Melnichenka" userId="86171067-e143-49b7-95cf-56d8fc5b802a" providerId="ADAL" clId="{4D7C2E94-29DF-40A0-B604-8EC97ABBDE7E}" dt="2024-09-12T22:08:07.635" v="1404" actId="478"/>
          <ac:spMkLst>
            <pc:docMk/>
            <pc:sldMk cId="1708451946" sldId="315"/>
            <ac:spMk id="14" creationId="{3FBC9F1D-8692-209A-74DC-A0CB80092008}"/>
          </ac:spMkLst>
        </pc:spChg>
        <pc:spChg chg="add mod">
          <ac:chgData name="Aliaksandr Melnichenka" userId="86171067-e143-49b7-95cf-56d8fc5b802a" providerId="ADAL" clId="{4D7C2E94-29DF-40A0-B604-8EC97ABBDE7E}" dt="2024-09-16T13:24:53.211" v="1887" actId="1076"/>
          <ac:spMkLst>
            <pc:docMk/>
            <pc:sldMk cId="1708451946" sldId="315"/>
            <ac:spMk id="16" creationId="{01004DCA-1277-CA00-474D-3C62D9292640}"/>
          </ac:spMkLst>
        </pc:spChg>
        <pc:spChg chg="add mod">
          <ac:chgData name="Aliaksandr Melnichenka" userId="86171067-e143-49b7-95cf-56d8fc5b802a" providerId="ADAL" clId="{4D7C2E94-29DF-40A0-B604-8EC97ABBDE7E}" dt="2024-09-16T13:24:53.211" v="1887" actId="1076"/>
          <ac:spMkLst>
            <pc:docMk/>
            <pc:sldMk cId="1708451946" sldId="315"/>
            <ac:spMk id="17" creationId="{03F30FB7-507D-42F1-9575-AF6AB591E3B9}"/>
          </ac:spMkLst>
        </pc:spChg>
        <pc:spChg chg="add mod">
          <ac:chgData name="Aliaksandr Melnichenka" userId="86171067-e143-49b7-95cf-56d8fc5b802a" providerId="ADAL" clId="{4D7C2E94-29DF-40A0-B604-8EC97ABBDE7E}" dt="2024-09-16T13:24:53.211" v="1887" actId="1076"/>
          <ac:spMkLst>
            <pc:docMk/>
            <pc:sldMk cId="1708451946" sldId="315"/>
            <ac:spMk id="20" creationId="{7C978AFD-CB89-2645-6F76-70E0C08E33AB}"/>
          </ac:spMkLst>
        </pc:spChg>
        <pc:spChg chg="add mod">
          <ac:chgData name="Aliaksandr Melnichenka" userId="86171067-e143-49b7-95cf-56d8fc5b802a" providerId="ADAL" clId="{4D7C2E94-29DF-40A0-B604-8EC97ABBDE7E}" dt="2024-09-16T13:24:50.057" v="1885" actId="1076"/>
          <ac:spMkLst>
            <pc:docMk/>
            <pc:sldMk cId="1708451946" sldId="315"/>
            <ac:spMk id="22" creationId="{B9B627E6-D18F-79F9-D3F5-482E35710DF2}"/>
          </ac:spMkLst>
        </pc:spChg>
        <pc:spChg chg="add mod">
          <ac:chgData name="Aliaksandr Melnichenka" userId="86171067-e143-49b7-95cf-56d8fc5b802a" providerId="ADAL" clId="{4D7C2E94-29DF-40A0-B604-8EC97ABBDE7E}" dt="2024-09-16T13:24:50.057" v="1885" actId="1076"/>
          <ac:spMkLst>
            <pc:docMk/>
            <pc:sldMk cId="1708451946" sldId="315"/>
            <ac:spMk id="24" creationId="{B8F1ABFF-731C-2166-D6E1-F078CA561F31}"/>
          </ac:spMkLst>
        </pc:spChg>
        <pc:spChg chg="add mod">
          <ac:chgData name="Aliaksandr Melnichenka" userId="86171067-e143-49b7-95cf-56d8fc5b802a" providerId="ADAL" clId="{4D7C2E94-29DF-40A0-B604-8EC97ABBDE7E}" dt="2024-09-16T13:24:53.211" v="1887" actId="1076"/>
          <ac:spMkLst>
            <pc:docMk/>
            <pc:sldMk cId="1708451946" sldId="315"/>
            <ac:spMk id="25" creationId="{F6E9EF95-49CA-6EF6-4AEE-D3D75C8BF521}"/>
          </ac:spMkLst>
        </pc:spChg>
        <pc:spChg chg="add mod">
          <ac:chgData name="Aliaksandr Melnichenka" userId="86171067-e143-49b7-95cf-56d8fc5b802a" providerId="ADAL" clId="{4D7C2E94-29DF-40A0-B604-8EC97ABBDE7E}" dt="2024-09-16T13:24:50.057" v="1885" actId="1076"/>
          <ac:spMkLst>
            <pc:docMk/>
            <pc:sldMk cId="1708451946" sldId="315"/>
            <ac:spMk id="26" creationId="{97B029EF-C69A-1EDB-FA59-D306080EC78A}"/>
          </ac:spMkLst>
        </pc:spChg>
        <pc:spChg chg="add mod">
          <ac:chgData name="Aliaksandr Melnichenka" userId="86171067-e143-49b7-95cf-56d8fc5b802a" providerId="ADAL" clId="{4D7C2E94-29DF-40A0-B604-8EC97ABBDE7E}" dt="2024-09-16T13:24:50.057" v="1885" actId="1076"/>
          <ac:spMkLst>
            <pc:docMk/>
            <pc:sldMk cId="1708451946" sldId="315"/>
            <ac:spMk id="27" creationId="{CAA3FDC7-4AFC-2F21-7B35-5DEF0CE643CA}"/>
          </ac:spMkLst>
        </pc:spChg>
        <pc:spChg chg="add mod">
          <ac:chgData name="Aliaksandr Melnichenka" userId="86171067-e143-49b7-95cf-56d8fc5b802a" providerId="ADAL" clId="{4D7C2E94-29DF-40A0-B604-8EC97ABBDE7E}" dt="2024-09-12T22:09:32.218" v="1426"/>
          <ac:spMkLst>
            <pc:docMk/>
            <pc:sldMk cId="1708451946" sldId="315"/>
            <ac:spMk id="28" creationId="{BDD6947A-BC8A-A4F4-CED7-D7B11D600E6F}"/>
          </ac:spMkLst>
        </pc:spChg>
        <pc:spChg chg="add mod">
          <ac:chgData name="Aliaksandr Melnichenka" userId="86171067-e143-49b7-95cf-56d8fc5b802a" providerId="ADAL" clId="{4D7C2E94-29DF-40A0-B604-8EC97ABBDE7E}" dt="2024-09-12T22:09:32.218" v="1426"/>
          <ac:spMkLst>
            <pc:docMk/>
            <pc:sldMk cId="1708451946" sldId="315"/>
            <ac:spMk id="29" creationId="{20C76F04-D686-2CD6-A2B2-511422D9DF1B}"/>
          </ac:spMkLst>
        </pc:spChg>
        <pc:spChg chg="add mod">
          <ac:chgData name="Aliaksandr Melnichenka" userId="86171067-e143-49b7-95cf-56d8fc5b802a" providerId="ADAL" clId="{4D7C2E94-29DF-40A0-B604-8EC97ABBDE7E}" dt="2024-09-16T13:24:50.057" v="1885" actId="1076"/>
          <ac:spMkLst>
            <pc:docMk/>
            <pc:sldMk cId="1708451946" sldId="315"/>
            <ac:spMk id="31" creationId="{5215AD1B-3B1C-512D-5ABF-1AA153720897}"/>
          </ac:spMkLst>
        </pc:spChg>
        <pc:spChg chg="add mod">
          <ac:chgData name="Aliaksandr Melnichenka" userId="86171067-e143-49b7-95cf-56d8fc5b802a" providerId="ADAL" clId="{4D7C2E94-29DF-40A0-B604-8EC97ABBDE7E}" dt="2024-09-16T13:24:50.057" v="1885" actId="1076"/>
          <ac:spMkLst>
            <pc:docMk/>
            <pc:sldMk cId="1708451946" sldId="315"/>
            <ac:spMk id="32" creationId="{44AEC73F-A74A-6B16-83CF-B759144878FE}"/>
          </ac:spMkLst>
        </pc:spChg>
        <pc:spChg chg="add mod">
          <ac:chgData name="Aliaksandr Melnichenka" userId="86171067-e143-49b7-95cf-56d8fc5b802a" providerId="ADAL" clId="{4D7C2E94-29DF-40A0-B604-8EC97ABBDE7E}" dt="2024-09-16T13:24:50.057" v="1885" actId="1076"/>
          <ac:spMkLst>
            <pc:docMk/>
            <pc:sldMk cId="1708451946" sldId="315"/>
            <ac:spMk id="33" creationId="{F592A975-65D7-9B89-5BA2-17222F58D7CF}"/>
          </ac:spMkLst>
        </pc:spChg>
        <pc:spChg chg="add mod">
          <ac:chgData name="Aliaksandr Melnichenka" userId="86171067-e143-49b7-95cf-56d8fc5b802a" providerId="ADAL" clId="{4D7C2E94-29DF-40A0-B604-8EC97ABBDE7E}" dt="2024-09-16T13:24:50.057" v="1885" actId="1076"/>
          <ac:spMkLst>
            <pc:docMk/>
            <pc:sldMk cId="1708451946" sldId="315"/>
            <ac:spMk id="34" creationId="{48E83191-FFF8-87FB-0B80-ABFC934BE26D}"/>
          </ac:spMkLst>
        </pc:spChg>
        <pc:spChg chg="add mod">
          <ac:chgData name="Aliaksandr Melnichenka" userId="86171067-e143-49b7-95cf-56d8fc5b802a" providerId="ADAL" clId="{4D7C2E94-29DF-40A0-B604-8EC97ABBDE7E}" dt="2024-09-16T13:24:50.057" v="1885" actId="1076"/>
          <ac:spMkLst>
            <pc:docMk/>
            <pc:sldMk cId="1708451946" sldId="315"/>
            <ac:spMk id="35" creationId="{3093C37E-E6E1-9618-BC43-D3AF82BBD922}"/>
          </ac:spMkLst>
        </pc:spChg>
        <pc:spChg chg="add mod">
          <ac:chgData name="Aliaksandr Melnichenka" userId="86171067-e143-49b7-95cf-56d8fc5b802a" providerId="ADAL" clId="{4D7C2E94-29DF-40A0-B604-8EC97ABBDE7E}" dt="2024-09-16T13:24:50.057" v="1885" actId="1076"/>
          <ac:spMkLst>
            <pc:docMk/>
            <pc:sldMk cId="1708451946" sldId="315"/>
            <ac:spMk id="36" creationId="{2330EB2E-6B12-FDB6-68AE-ED56A5D0A618}"/>
          </ac:spMkLst>
        </pc:spChg>
        <pc:spChg chg="add mod">
          <ac:chgData name="Aliaksandr Melnichenka" userId="86171067-e143-49b7-95cf-56d8fc5b802a" providerId="ADAL" clId="{4D7C2E94-29DF-40A0-B604-8EC97ABBDE7E}" dt="2024-09-16T13:24:50.057" v="1885" actId="1076"/>
          <ac:spMkLst>
            <pc:docMk/>
            <pc:sldMk cId="1708451946" sldId="315"/>
            <ac:spMk id="38" creationId="{BC77C036-AB77-240B-C171-F9B7F3A0B0D5}"/>
          </ac:spMkLst>
        </pc:spChg>
        <pc:spChg chg="add mod">
          <ac:chgData name="Aliaksandr Melnichenka" userId="86171067-e143-49b7-95cf-56d8fc5b802a" providerId="ADAL" clId="{4D7C2E94-29DF-40A0-B604-8EC97ABBDE7E}" dt="2024-09-16T13:24:50.057" v="1885" actId="1076"/>
          <ac:spMkLst>
            <pc:docMk/>
            <pc:sldMk cId="1708451946" sldId="315"/>
            <ac:spMk id="40" creationId="{01622433-5ADA-7496-165E-73C3682C95E8}"/>
          </ac:spMkLst>
        </pc:spChg>
        <pc:spChg chg="add mod">
          <ac:chgData name="Aliaksandr Melnichenka" userId="86171067-e143-49b7-95cf-56d8fc5b802a" providerId="ADAL" clId="{4D7C2E94-29DF-40A0-B604-8EC97ABBDE7E}" dt="2024-09-16T13:24:50.057" v="1885" actId="1076"/>
          <ac:spMkLst>
            <pc:docMk/>
            <pc:sldMk cId="1708451946" sldId="315"/>
            <ac:spMk id="43" creationId="{CC484010-9B45-C42A-4A82-843C1AB504B3}"/>
          </ac:spMkLst>
        </pc:spChg>
        <pc:spChg chg="add mod">
          <ac:chgData name="Aliaksandr Melnichenka" userId="86171067-e143-49b7-95cf-56d8fc5b802a" providerId="ADAL" clId="{4D7C2E94-29DF-40A0-B604-8EC97ABBDE7E}" dt="2024-09-17T15:22:30.018" v="2245" actId="1076"/>
          <ac:spMkLst>
            <pc:docMk/>
            <pc:sldMk cId="1708451946" sldId="315"/>
            <ac:spMk id="46" creationId="{35C690BA-11D0-D9E9-C45C-1EF054AEADAF}"/>
          </ac:spMkLst>
        </pc:spChg>
        <pc:spChg chg="add mod">
          <ac:chgData name="Aliaksandr Melnichenka" userId="86171067-e143-49b7-95cf-56d8fc5b802a" providerId="ADAL" clId="{4D7C2E94-29DF-40A0-B604-8EC97ABBDE7E}" dt="2024-09-17T15:22:30.018" v="2245" actId="1076"/>
          <ac:spMkLst>
            <pc:docMk/>
            <pc:sldMk cId="1708451946" sldId="315"/>
            <ac:spMk id="47" creationId="{E308AAD5-65F2-6D34-49AD-D2F1402E7799}"/>
          </ac:spMkLst>
        </pc:spChg>
        <pc:picChg chg="add mod">
          <ac:chgData name="Aliaksandr Melnichenka" userId="86171067-e143-49b7-95cf-56d8fc5b802a" providerId="ADAL" clId="{4D7C2E94-29DF-40A0-B604-8EC97ABBDE7E}" dt="2024-09-17T15:22:30.018" v="2245" actId="1076"/>
          <ac:picMkLst>
            <pc:docMk/>
            <pc:sldMk cId="1708451946" sldId="315"/>
            <ac:picMk id="28" creationId="{1CCF4315-8C08-31DC-FDA0-35FD7F68891D}"/>
          </ac:picMkLst>
        </pc:picChg>
        <pc:picChg chg="add mod">
          <ac:chgData name="Aliaksandr Melnichenka" userId="86171067-e143-49b7-95cf-56d8fc5b802a" providerId="ADAL" clId="{4D7C2E94-29DF-40A0-B604-8EC97ABBDE7E}" dt="2024-09-17T15:22:30.018" v="2245" actId="1076"/>
          <ac:picMkLst>
            <pc:docMk/>
            <pc:sldMk cId="1708451946" sldId="315"/>
            <ac:picMk id="29" creationId="{BC0E63DE-1EAC-3BF5-F895-9B7E2850DB77}"/>
          </ac:picMkLst>
        </pc:picChg>
        <pc:picChg chg="add mod">
          <ac:chgData name="Aliaksandr Melnichenka" userId="86171067-e143-49b7-95cf-56d8fc5b802a" providerId="ADAL" clId="{4D7C2E94-29DF-40A0-B604-8EC97ABBDE7E}" dt="2024-09-17T15:22:30.018" v="2245" actId="1076"/>
          <ac:picMkLst>
            <pc:docMk/>
            <pc:sldMk cId="1708451946" sldId="315"/>
            <ac:picMk id="41" creationId="{AAA83A40-A097-3E01-5634-FE0372ED3046}"/>
          </ac:picMkLst>
        </pc:picChg>
        <pc:picChg chg="add mod">
          <ac:chgData name="Aliaksandr Melnichenka" userId="86171067-e143-49b7-95cf-56d8fc5b802a" providerId="ADAL" clId="{4D7C2E94-29DF-40A0-B604-8EC97ABBDE7E}" dt="2024-09-17T15:22:30.018" v="2245" actId="1076"/>
          <ac:picMkLst>
            <pc:docMk/>
            <pc:sldMk cId="1708451946" sldId="315"/>
            <ac:picMk id="42" creationId="{D6B98A2E-3088-7ED8-1A96-6A5A82A1BF5D}"/>
          </ac:picMkLst>
        </pc:picChg>
        <pc:picChg chg="add mod">
          <ac:chgData name="Aliaksandr Melnichenka" userId="86171067-e143-49b7-95cf-56d8fc5b802a" providerId="ADAL" clId="{4D7C2E94-29DF-40A0-B604-8EC97ABBDE7E}" dt="2024-09-17T15:22:30.018" v="2245" actId="1076"/>
          <ac:picMkLst>
            <pc:docMk/>
            <pc:sldMk cId="1708451946" sldId="315"/>
            <ac:picMk id="44" creationId="{2D80B366-5F2E-2F4E-F07A-983A72652642}"/>
          </ac:picMkLst>
        </pc:picChg>
        <pc:cxnChg chg="add mod">
          <ac:chgData name="Aliaksandr Melnichenka" userId="86171067-e143-49b7-95cf-56d8fc5b802a" providerId="ADAL" clId="{4D7C2E94-29DF-40A0-B604-8EC97ABBDE7E}" dt="2024-09-16T13:24:50.057" v="1885" actId="1076"/>
          <ac:cxnSpMkLst>
            <pc:docMk/>
            <pc:sldMk cId="1708451946" sldId="315"/>
            <ac:cxnSpMk id="2" creationId="{3FCAF679-87EE-6939-0F7F-950AE1B6A808}"/>
          </ac:cxnSpMkLst>
        </pc:cxnChg>
        <pc:cxnChg chg="add del mod">
          <ac:chgData name="Aliaksandr Melnichenka" userId="86171067-e143-49b7-95cf-56d8fc5b802a" providerId="ADAL" clId="{4D7C2E94-29DF-40A0-B604-8EC97ABBDE7E}" dt="2024-09-12T22:31:28.249" v="1471" actId="478"/>
          <ac:cxnSpMkLst>
            <pc:docMk/>
            <pc:sldMk cId="1708451946" sldId="315"/>
            <ac:cxnSpMk id="6" creationId="{4716C68C-CADA-A35B-7FEE-A26548B320BE}"/>
          </ac:cxnSpMkLst>
        </pc:cxnChg>
        <pc:cxnChg chg="add del mod">
          <ac:chgData name="Aliaksandr Melnichenka" userId="86171067-e143-49b7-95cf-56d8fc5b802a" providerId="ADAL" clId="{4D7C2E94-29DF-40A0-B604-8EC97ABBDE7E}" dt="2024-09-12T22:08:10.478" v="1405" actId="478"/>
          <ac:cxnSpMkLst>
            <pc:docMk/>
            <pc:sldMk cId="1708451946" sldId="315"/>
            <ac:cxnSpMk id="6" creationId="{61762BBA-BBC1-B965-E38A-CCBC0BF194B0}"/>
          </ac:cxnSpMkLst>
        </pc:cxnChg>
        <pc:cxnChg chg="add mod">
          <ac:chgData name="Aliaksandr Melnichenka" userId="86171067-e143-49b7-95cf-56d8fc5b802a" providerId="ADAL" clId="{4D7C2E94-29DF-40A0-B604-8EC97ABBDE7E}" dt="2024-09-16T13:24:53.211" v="1887" actId="1076"/>
          <ac:cxnSpMkLst>
            <pc:docMk/>
            <pc:sldMk cId="1708451946" sldId="315"/>
            <ac:cxnSpMk id="6" creationId="{B8BBA944-6B57-60EE-F336-2FA3D79583B0}"/>
          </ac:cxnSpMkLst>
        </pc:cxnChg>
        <pc:cxnChg chg="add mod">
          <ac:chgData name="Aliaksandr Melnichenka" userId="86171067-e143-49b7-95cf-56d8fc5b802a" providerId="ADAL" clId="{4D7C2E94-29DF-40A0-B604-8EC97ABBDE7E}" dt="2024-09-16T13:24:50.057" v="1885" actId="1076"/>
          <ac:cxnSpMkLst>
            <pc:docMk/>
            <pc:sldMk cId="1708451946" sldId="315"/>
            <ac:cxnSpMk id="7" creationId="{F5D2CC7A-66F6-2227-05BD-9089510D9974}"/>
          </ac:cxnSpMkLst>
        </pc:cxnChg>
        <pc:cxnChg chg="add mod">
          <ac:chgData name="Aliaksandr Melnichenka" userId="86171067-e143-49b7-95cf-56d8fc5b802a" providerId="ADAL" clId="{4D7C2E94-29DF-40A0-B604-8EC97ABBDE7E}" dt="2024-09-16T13:24:53.211" v="1887" actId="1076"/>
          <ac:cxnSpMkLst>
            <pc:docMk/>
            <pc:sldMk cId="1708451946" sldId="315"/>
            <ac:cxnSpMk id="10" creationId="{B1A25B33-5D3D-D67B-362F-0E18F19575FD}"/>
          </ac:cxnSpMkLst>
        </pc:cxnChg>
        <pc:cxnChg chg="add mod">
          <ac:chgData name="Aliaksandr Melnichenka" userId="86171067-e143-49b7-95cf-56d8fc5b802a" providerId="ADAL" clId="{4D7C2E94-29DF-40A0-B604-8EC97ABBDE7E}" dt="2024-09-16T13:24:53.211" v="1887" actId="1076"/>
          <ac:cxnSpMkLst>
            <pc:docMk/>
            <pc:sldMk cId="1708451946" sldId="315"/>
            <ac:cxnSpMk id="14" creationId="{D992597C-6605-C37E-5C49-6FD8E305419A}"/>
          </ac:cxnSpMkLst>
        </pc:cxnChg>
        <pc:cxnChg chg="add mod">
          <ac:chgData name="Aliaksandr Melnichenka" userId="86171067-e143-49b7-95cf-56d8fc5b802a" providerId="ADAL" clId="{4D7C2E94-29DF-40A0-B604-8EC97ABBDE7E}" dt="2024-09-16T13:24:50.057" v="1885" actId="1076"/>
          <ac:cxnSpMkLst>
            <pc:docMk/>
            <pc:sldMk cId="1708451946" sldId="315"/>
            <ac:cxnSpMk id="15" creationId="{BA1A1C53-3F42-1462-BE9D-61BD84702710}"/>
          </ac:cxnSpMkLst>
        </pc:cxnChg>
        <pc:cxnChg chg="add mod">
          <ac:chgData name="Aliaksandr Melnichenka" userId="86171067-e143-49b7-95cf-56d8fc5b802a" providerId="ADAL" clId="{4D7C2E94-29DF-40A0-B604-8EC97ABBDE7E}" dt="2024-09-16T13:24:53.211" v="1887" actId="1076"/>
          <ac:cxnSpMkLst>
            <pc:docMk/>
            <pc:sldMk cId="1708451946" sldId="315"/>
            <ac:cxnSpMk id="18" creationId="{BAB2A3C6-EB72-2ACB-8124-8D632618736E}"/>
          </ac:cxnSpMkLst>
        </pc:cxnChg>
        <pc:cxnChg chg="add mod">
          <ac:chgData name="Aliaksandr Melnichenka" userId="86171067-e143-49b7-95cf-56d8fc5b802a" providerId="ADAL" clId="{4D7C2E94-29DF-40A0-B604-8EC97ABBDE7E}" dt="2024-09-16T13:24:50.057" v="1885" actId="1076"/>
          <ac:cxnSpMkLst>
            <pc:docMk/>
            <pc:sldMk cId="1708451946" sldId="315"/>
            <ac:cxnSpMk id="19" creationId="{80BC0784-F1D2-DF96-B2B4-3281F432A9B0}"/>
          </ac:cxnSpMkLst>
        </pc:cxnChg>
        <pc:cxnChg chg="add mod">
          <ac:chgData name="Aliaksandr Melnichenka" userId="86171067-e143-49b7-95cf-56d8fc5b802a" providerId="ADAL" clId="{4D7C2E94-29DF-40A0-B604-8EC97ABBDE7E}" dt="2024-09-16T13:24:53.211" v="1887" actId="1076"/>
          <ac:cxnSpMkLst>
            <pc:docMk/>
            <pc:sldMk cId="1708451946" sldId="315"/>
            <ac:cxnSpMk id="21" creationId="{A67524D3-E563-8E51-7116-0281B0F5D954}"/>
          </ac:cxnSpMkLst>
        </pc:cxnChg>
        <pc:cxnChg chg="add del mod">
          <ac:chgData name="Aliaksandr Melnichenka" userId="86171067-e143-49b7-95cf-56d8fc5b802a" providerId="ADAL" clId="{4D7C2E94-29DF-40A0-B604-8EC97ABBDE7E}" dt="2024-09-12T22:09:28.449" v="1425" actId="478"/>
          <ac:cxnSpMkLst>
            <pc:docMk/>
            <pc:sldMk cId="1708451946" sldId="315"/>
            <ac:cxnSpMk id="21" creationId="{B26010C6-63BF-AE07-B6DB-A5000AC6EDB8}"/>
          </ac:cxnSpMkLst>
        </pc:cxnChg>
        <pc:cxnChg chg="add mod">
          <ac:chgData name="Aliaksandr Melnichenka" userId="86171067-e143-49b7-95cf-56d8fc5b802a" providerId="ADAL" clId="{4D7C2E94-29DF-40A0-B604-8EC97ABBDE7E}" dt="2024-09-16T13:24:50.057" v="1885" actId="1076"/>
          <ac:cxnSpMkLst>
            <pc:docMk/>
            <pc:sldMk cId="1708451946" sldId="315"/>
            <ac:cxnSpMk id="23" creationId="{7C297B69-C1C4-EAF5-1402-FEAEE4D0469D}"/>
          </ac:cxnSpMkLst>
        </pc:cxnChg>
        <pc:cxnChg chg="add mod">
          <ac:chgData name="Aliaksandr Melnichenka" userId="86171067-e143-49b7-95cf-56d8fc5b802a" providerId="ADAL" clId="{4D7C2E94-29DF-40A0-B604-8EC97ABBDE7E}" dt="2024-09-16T13:24:50.057" v="1885" actId="1076"/>
          <ac:cxnSpMkLst>
            <pc:docMk/>
            <pc:sldMk cId="1708451946" sldId="315"/>
            <ac:cxnSpMk id="30" creationId="{C3266046-FA0B-EF89-F3D0-54655F1232E0}"/>
          </ac:cxnSpMkLst>
        </pc:cxnChg>
        <pc:cxnChg chg="add mod">
          <ac:chgData name="Aliaksandr Melnichenka" userId="86171067-e143-49b7-95cf-56d8fc5b802a" providerId="ADAL" clId="{4D7C2E94-29DF-40A0-B604-8EC97ABBDE7E}" dt="2024-09-16T13:24:50.057" v="1885" actId="1076"/>
          <ac:cxnSpMkLst>
            <pc:docMk/>
            <pc:sldMk cId="1708451946" sldId="315"/>
            <ac:cxnSpMk id="37" creationId="{72217FB7-6661-A0EA-3A8C-A833AC40FE05}"/>
          </ac:cxnSpMkLst>
        </pc:cxnChg>
        <pc:cxnChg chg="add mod">
          <ac:chgData name="Aliaksandr Melnichenka" userId="86171067-e143-49b7-95cf-56d8fc5b802a" providerId="ADAL" clId="{4D7C2E94-29DF-40A0-B604-8EC97ABBDE7E}" dt="2024-09-16T13:24:50.057" v="1885" actId="1076"/>
          <ac:cxnSpMkLst>
            <pc:docMk/>
            <pc:sldMk cId="1708451946" sldId="315"/>
            <ac:cxnSpMk id="39" creationId="{0E70A074-68CE-41B7-7DBB-8F1190FE18B2}"/>
          </ac:cxnSpMkLst>
        </pc:cxnChg>
        <pc:cxnChg chg="add mod">
          <ac:chgData name="Aliaksandr Melnichenka" userId="86171067-e143-49b7-95cf-56d8fc5b802a" providerId="ADAL" clId="{4D7C2E94-29DF-40A0-B604-8EC97ABBDE7E}" dt="2024-09-17T15:22:30.018" v="2245" actId="1076"/>
          <ac:cxnSpMkLst>
            <pc:docMk/>
            <pc:sldMk cId="1708451946" sldId="315"/>
            <ac:cxnSpMk id="45" creationId="{562AD0E2-FFBA-3FBF-625F-3C7177BBB0D6}"/>
          </ac:cxnSpMkLst>
        </pc:cxnChg>
      </pc:sldChg>
      <pc:sldChg chg="addSp delSp modSp new mod">
        <pc:chgData name="Aliaksandr Melnichenka" userId="86171067-e143-49b7-95cf-56d8fc5b802a" providerId="ADAL" clId="{4D7C2E94-29DF-40A0-B604-8EC97ABBDE7E}" dt="2024-09-18T00:25:46.276" v="2552" actId="478"/>
        <pc:sldMkLst>
          <pc:docMk/>
          <pc:sldMk cId="478495704" sldId="316"/>
        </pc:sldMkLst>
        <pc:spChg chg="add del">
          <ac:chgData name="Aliaksandr Melnichenka" userId="86171067-e143-49b7-95cf-56d8fc5b802a" providerId="ADAL" clId="{4D7C2E94-29DF-40A0-B604-8EC97ABBDE7E}" dt="2024-09-14T21:47:57.731" v="1474" actId="478"/>
          <ac:spMkLst>
            <pc:docMk/>
            <pc:sldMk cId="478495704" sldId="316"/>
            <ac:spMk id="2" creationId="{EE057034-D790-E040-5F81-E49FFADE6028}"/>
          </ac:spMkLst>
        </pc:spChg>
        <pc:spChg chg="add del">
          <ac:chgData name="Aliaksandr Melnichenka" userId="86171067-e143-49b7-95cf-56d8fc5b802a" providerId="ADAL" clId="{4D7C2E94-29DF-40A0-B604-8EC97ABBDE7E}" dt="2024-09-14T21:48:16.485" v="1476" actId="478"/>
          <ac:spMkLst>
            <pc:docMk/>
            <pc:sldMk cId="478495704" sldId="316"/>
            <ac:spMk id="3" creationId="{1D4E40ED-4920-D092-7840-5C3FB2CBC3E6}"/>
          </ac:spMkLst>
        </pc:spChg>
        <pc:spChg chg="add del">
          <ac:chgData name="Aliaksandr Melnichenka" userId="86171067-e143-49b7-95cf-56d8fc5b802a" providerId="ADAL" clId="{4D7C2E94-29DF-40A0-B604-8EC97ABBDE7E}" dt="2024-09-14T21:48:52.531" v="1478" actId="478"/>
          <ac:spMkLst>
            <pc:docMk/>
            <pc:sldMk cId="478495704" sldId="316"/>
            <ac:spMk id="4" creationId="{F35742AD-A433-CD48-D68E-925A66667D5B}"/>
          </ac:spMkLst>
        </pc:spChg>
        <pc:spChg chg="add mod">
          <ac:chgData name="Aliaksandr Melnichenka" userId="86171067-e143-49b7-95cf-56d8fc5b802a" providerId="ADAL" clId="{4D7C2E94-29DF-40A0-B604-8EC97ABBDE7E}" dt="2024-09-14T23:06:00.213" v="1665" actId="1076"/>
          <ac:spMkLst>
            <pc:docMk/>
            <pc:sldMk cId="478495704" sldId="316"/>
            <ac:spMk id="6" creationId="{A3FC9F64-6ECD-D7BD-ECF1-E8485A297A91}"/>
          </ac:spMkLst>
        </pc:spChg>
        <pc:spChg chg="add del">
          <ac:chgData name="Aliaksandr Melnichenka" userId="86171067-e143-49b7-95cf-56d8fc5b802a" providerId="ADAL" clId="{4D7C2E94-29DF-40A0-B604-8EC97ABBDE7E}" dt="2024-09-14T21:49:39.996" v="1482" actId="11529"/>
          <ac:spMkLst>
            <pc:docMk/>
            <pc:sldMk cId="478495704" sldId="316"/>
            <ac:spMk id="7" creationId="{CA14F142-EF8E-FD05-07E6-80E925CD03B8}"/>
          </ac:spMkLst>
        </pc:spChg>
        <pc:spChg chg="add mod">
          <ac:chgData name="Aliaksandr Melnichenka" userId="86171067-e143-49b7-95cf-56d8fc5b802a" providerId="ADAL" clId="{4D7C2E94-29DF-40A0-B604-8EC97ABBDE7E}" dt="2024-09-14T23:04:55.155" v="1645" actId="1076"/>
          <ac:spMkLst>
            <pc:docMk/>
            <pc:sldMk cId="478495704" sldId="316"/>
            <ac:spMk id="8" creationId="{784CC5FF-A26E-7144-8A9E-432D394298AC}"/>
          </ac:spMkLst>
        </pc:spChg>
        <pc:spChg chg="add mod">
          <ac:chgData name="Aliaksandr Melnichenka" userId="86171067-e143-49b7-95cf-56d8fc5b802a" providerId="ADAL" clId="{4D7C2E94-29DF-40A0-B604-8EC97ABBDE7E}" dt="2024-09-14T23:04:55.155" v="1645" actId="1076"/>
          <ac:spMkLst>
            <pc:docMk/>
            <pc:sldMk cId="478495704" sldId="316"/>
            <ac:spMk id="9" creationId="{2761DC50-76FB-4BB1-7CDE-39A4A1C79683}"/>
          </ac:spMkLst>
        </pc:spChg>
        <pc:spChg chg="add mod">
          <ac:chgData name="Aliaksandr Melnichenka" userId="86171067-e143-49b7-95cf-56d8fc5b802a" providerId="ADAL" clId="{4D7C2E94-29DF-40A0-B604-8EC97ABBDE7E}" dt="2024-09-14T23:04:55.155" v="1645" actId="1076"/>
          <ac:spMkLst>
            <pc:docMk/>
            <pc:sldMk cId="478495704" sldId="316"/>
            <ac:spMk id="10" creationId="{8EC6D588-4B29-3BA2-1E2A-8D7A6AED1C64}"/>
          </ac:spMkLst>
        </pc:spChg>
        <pc:spChg chg="add mod">
          <ac:chgData name="Aliaksandr Melnichenka" userId="86171067-e143-49b7-95cf-56d8fc5b802a" providerId="ADAL" clId="{4D7C2E94-29DF-40A0-B604-8EC97ABBDE7E}" dt="2024-09-14T23:04:55.155" v="1645" actId="1076"/>
          <ac:spMkLst>
            <pc:docMk/>
            <pc:sldMk cId="478495704" sldId="316"/>
            <ac:spMk id="11" creationId="{929AF372-045F-DA23-402A-B60455E264A2}"/>
          </ac:spMkLst>
        </pc:spChg>
        <pc:spChg chg="add mod">
          <ac:chgData name="Aliaksandr Melnichenka" userId="86171067-e143-49b7-95cf-56d8fc5b802a" providerId="ADAL" clId="{4D7C2E94-29DF-40A0-B604-8EC97ABBDE7E}" dt="2024-09-14T23:04:55.155" v="1645" actId="1076"/>
          <ac:spMkLst>
            <pc:docMk/>
            <pc:sldMk cId="478495704" sldId="316"/>
            <ac:spMk id="12" creationId="{0FB7552D-4F3C-CC80-83A5-18C2343221B6}"/>
          </ac:spMkLst>
        </pc:spChg>
        <pc:spChg chg="add mod">
          <ac:chgData name="Aliaksandr Melnichenka" userId="86171067-e143-49b7-95cf-56d8fc5b802a" providerId="ADAL" clId="{4D7C2E94-29DF-40A0-B604-8EC97ABBDE7E}" dt="2024-09-14T23:04:55.155" v="1645" actId="1076"/>
          <ac:spMkLst>
            <pc:docMk/>
            <pc:sldMk cId="478495704" sldId="316"/>
            <ac:spMk id="13" creationId="{22C734C1-9E51-B1C2-B0B8-0B0983287F0F}"/>
          </ac:spMkLst>
        </pc:spChg>
        <pc:spChg chg="add mod">
          <ac:chgData name="Aliaksandr Melnichenka" userId="86171067-e143-49b7-95cf-56d8fc5b802a" providerId="ADAL" clId="{4D7C2E94-29DF-40A0-B604-8EC97ABBDE7E}" dt="2024-09-14T23:04:55.155" v="1645" actId="1076"/>
          <ac:spMkLst>
            <pc:docMk/>
            <pc:sldMk cId="478495704" sldId="316"/>
            <ac:spMk id="14" creationId="{5E05137D-7B89-06AF-ED6D-7F2B455B6898}"/>
          </ac:spMkLst>
        </pc:spChg>
        <pc:spChg chg="add mod">
          <ac:chgData name="Aliaksandr Melnichenka" userId="86171067-e143-49b7-95cf-56d8fc5b802a" providerId="ADAL" clId="{4D7C2E94-29DF-40A0-B604-8EC97ABBDE7E}" dt="2024-09-14T23:04:55.155" v="1645" actId="1076"/>
          <ac:spMkLst>
            <pc:docMk/>
            <pc:sldMk cId="478495704" sldId="316"/>
            <ac:spMk id="16" creationId="{3E0EB28A-E922-274B-BB1D-50D63A7F701B}"/>
          </ac:spMkLst>
        </pc:spChg>
        <pc:spChg chg="add mod">
          <ac:chgData name="Aliaksandr Melnichenka" userId="86171067-e143-49b7-95cf-56d8fc5b802a" providerId="ADAL" clId="{4D7C2E94-29DF-40A0-B604-8EC97ABBDE7E}" dt="2024-09-14T23:06:17.667" v="1674" actId="1076"/>
          <ac:spMkLst>
            <pc:docMk/>
            <pc:sldMk cId="478495704" sldId="316"/>
            <ac:spMk id="22" creationId="{D6F2A6C3-A7B9-1A16-1C2F-B1049AD6F52A}"/>
          </ac:spMkLst>
        </pc:spChg>
        <pc:spChg chg="add mod">
          <ac:chgData name="Aliaksandr Melnichenka" userId="86171067-e143-49b7-95cf-56d8fc5b802a" providerId="ADAL" clId="{4D7C2E94-29DF-40A0-B604-8EC97ABBDE7E}" dt="2024-09-14T23:06:43.964" v="1685" actId="20577"/>
          <ac:spMkLst>
            <pc:docMk/>
            <pc:sldMk cId="478495704" sldId="316"/>
            <ac:spMk id="27" creationId="{116FD0B1-B294-F6A6-3753-1C96B6846475}"/>
          </ac:spMkLst>
        </pc:spChg>
        <pc:spChg chg="add mod">
          <ac:chgData name="Aliaksandr Melnichenka" userId="86171067-e143-49b7-95cf-56d8fc5b802a" providerId="ADAL" clId="{4D7C2E94-29DF-40A0-B604-8EC97ABBDE7E}" dt="2024-09-14T23:06:45.776" v="1686" actId="571"/>
          <ac:spMkLst>
            <pc:docMk/>
            <pc:sldMk cId="478495704" sldId="316"/>
            <ac:spMk id="29" creationId="{F38D8832-0BCB-E8C0-CBD0-CF6B073E39D6}"/>
          </ac:spMkLst>
        </pc:spChg>
        <pc:spChg chg="add mod">
          <ac:chgData name="Aliaksandr Melnichenka" userId="86171067-e143-49b7-95cf-56d8fc5b802a" providerId="ADAL" clId="{4D7C2E94-29DF-40A0-B604-8EC97ABBDE7E}" dt="2024-09-14T23:06:50.795" v="1689" actId="20577"/>
          <ac:spMkLst>
            <pc:docMk/>
            <pc:sldMk cId="478495704" sldId="316"/>
            <ac:spMk id="31" creationId="{C5097815-8DED-8B2E-03D0-B300FD5FBBBE}"/>
          </ac:spMkLst>
        </pc:spChg>
        <pc:spChg chg="add mod">
          <ac:chgData name="Aliaksandr Melnichenka" userId="86171067-e143-49b7-95cf-56d8fc5b802a" providerId="ADAL" clId="{4D7C2E94-29DF-40A0-B604-8EC97ABBDE7E}" dt="2024-09-14T23:07:34.208" v="1702" actId="1076"/>
          <ac:spMkLst>
            <pc:docMk/>
            <pc:sldMk cId="478495704" sldId="316"/>
            <ac:spMk id="33" creationId="{B0993AA8-C2DB-6822-A17D-3054E6DD5757}"/>
          </ac:spMkLst>
        </pc:spChg>
        <pc:spChg chg="add mod">
          <ac:chgData name="Aliaksandr Melnichenka" userId="86171067-e143-49b7-95cf-56d8fc5b802a" providerId="ADAL" clId="{4D7C2E94-29DF-40A0-B604-8EC97ABBDE7E}" dt="2024-09-14T23:07:52.383" v="1707" actId="1076"/>
          <ac:spMkLst>
            <pc:docMk/>
            <pc:sldMk cId="478495704" sldId="316"/>
            <ac:spMk id="36" creationId="{30EAE7BA-3FEE-66B4-A586-8C2767C12618}"/>
          </ac:spMkLst>
        </pc:spChg>
        <pc:spChg chg="add mod">
          <ac:chgData name="Aliaksandr Melnichenka" userId="86171067-e143-49b7-95cf-56d8fc5b802a" providerId="ADAL" clId="{4D7C2E94-29DF-40A0-B604-8EC97ABBDE7E}" dt="2024-09-14T23:10:24.677" v="1767" actId="255"/>
          <ac:spMkLst>
            <pc:docMk/>
            <pc:sldMk cId="478495704" sldId="316"/>
            <ac:spMk id="42" creationId="{D4828C0F-0319-4A83-654B-C901512BC616}"/>
          </ac:spMkLst>
        </pc:spChg>
        <pc:spChg chg="add del mod">
          <ac:chgData name="Aliaksandr Melnichenka" userId="86171067-e143-49b7-95cf-56d8fc5b802a" providerId="ADAL" clId="{4D7C2E94-29DF-40A0-B604-8EC97ABBDE7E}" dt="2024-09-14T23:11:04.284" v="1811" actId="478"/>
          <ac:spMkLst>
            <pc:docMk/>
            <pc:sldMk cId="478495704" sldId="316"/>
            <ac:spMk id="51" creationId="{4E01DB95-7978-E135-F477-8E342F062785}"/>
          </ac:spMkLst>
        </pc:spChg>
        <pc:spChg chg="add del mod">
          <ac:chgData name="Aliaksandr Melnichenka" userId="86171067-e143-49b7-95cf-56d8fc5b802a" providerId="ADAL" clId="{4D7C2E94-29DF-40A0-B604-8EC97ABBDE7E}" dt="2024-09-14T23:11:04.284" v="1811" actId="478"/>
          <ac:spMkLst>
            <pc:docMk/>
            <pc:sldMk cId="478495704" sldId="316"/>
            <ac:spMk id="53" creationId="{D7B704AF-B13D-2E7D-1E25-8AE4FD698420}"/>
          </ac:spMkLst>
        </pc:spChg>
        <pc:spChg chg="add del mod">
          <ac:chgData name="Aliaksandr Melnichenka" userId="86171067-e143-49b7-95cf-56d8fc5b802a" providerId="ADAL" clId="{4D7C2E94-29DF-40A0-B604-8EC97ABBDE7E}" dt="2024-09-14T23:11:06.362" v="1812" actId="21"/>
          <ac:spMkLst>
            <pc:docMk/>
            <pc:sldMk cId="478495704" sldId="316"/>
            <ac:spMk id="55" creationId="{748CADE6-9838-0619-0391-B2713CD6B7C0}"/>
          </ac:spMkLst>
        </pc:spChg>
        <pc:spChg chg="add mod">
          <ac:chgData name="Aliaksandr Melnichenka" userId="86171067-e143-49b7-95cf-56d8fc5b802a" providerId="ADAL" clId="{4D7C2E94-29DF-40A0-B604-8EC97ABBDE7E}" dt="2024-09-14T23:11:36.893" v="1832" actId="1076"/>
          <ac:spMkLst>
            <pc:docMk/>
            <pc:sldMk cId="478495704" sldId="316"/>
            <ac:spMk id="59" creationId="{748CADE6-9838-0619-0391-B2713CD6B7C0}"/>
          </ac:spMkLst>
        </pc:spChg>
        <pc:picChg chg="add mod">
          <ac:chgData name="Aliaksandr Melnichenka" userId="86171067-e143-49b7-95cf-56d8fc5b802a" providerId="ADAL" clId="{4D7C2E94-29DF-40A0-B604-8EC97ABBDE7E}" dt="2024-09-14T23:04:52.137" v="1644"/>
          <ac:picMkLst>
            <pc:docMk/>
            <pc:sldMk cId="478495704" sldId="316"/>
            <ac:picMk id="3" creationId="{FE8AFC3D-C1E4-B807-B051-C8EDCF1B1F09}"/>
          </ac:picMkLst>
        </pc:picChg>
        <pc:picChg chg="add mod">
          <ac:chgData name="Aliaksandr Melnichenka" userId="86171067-e143-49b7-95cf-56d8fc5b802a" providerId="ADAL" clId="{4D7C2E94-29DF-40A0-B604-8EC97ABBDE7E}" dt="2024-09-14T23:07:31.771" v="1701" actId="1076"/>
          <ac:picMkLst>
            <pc:docMk/>
            <pc:sldMk cId="478495704" sldId="316"/>
            <ac:picMk id="5" creationId="{47AB623F-6BA2-81CD-51C6-A8CF2F58CAE9}"/>
          </ac:picMkLst>
        </pc:picChg>
        <pc:picChg chg="add del mod">
          <ac:chgData name="Aliaksandr Melnichenka" userId="86171067-e143-49b7-95cf-56d8fc5b802a" providerId="ADAL" clId="{4D7C2E94-29DF-40A0-B604-8EC97ABBDE7E}" dt="2024-09-14T21:52:31.790" v="1641" actId="478"/>
          <ac:picMkLst>
            <pc:docMk/>
            <pc:sldMk cId="478495704" sldId="316"/>
            <ac:picMk id="6" creationId="{94AF8D5C-90DC-702C-01A5-2D0AFE31A98F}"/>
          </ac:picMkLst>
        </pc:picChg>
        <pc:picChg chg="add mod">
          <ac:chgData name="Aliaksandr Melnichenka" userId="86171067-e143-49b7-95cf-56d8fc5b802a" providerId="ADAL" clId="{4D7C2E94-29DF-40A0-B604-8EC97ABBDE7E}" dt="2024-09-14T23:08:25.103" v="1712" actId="1076"/>
          <ac:picMkLst>
            <pc:docMk/>
            <pc:sldMk cId="478495704" sldId="316"/>
            <ac:picMk id="37" creationId="{B6EDFF6A-03CE-20F4-ED25-75DBAFF6E17A}"/>
          </ac:picMkLst>
        </pc:picChg>
        <pc:picChg chg="add del mod">
          <ac:chgData name="Aliaksandr Melnichenka" userId="86171067-e143-49b7-95cf-56d8fc5b802a" providerId="ADAL" clId="{4D7C2E94-29DF-40A0-B604-8EC97ABBDE7E}" dt="2024-09-18T00:25:46.276" v="2552" actId="478"/>
          <ac:picMkLst>
            <pc:docMk/>
            <pc:sldMk cId="478495704" sldId="316"/>
            <ac:picMk id="38" creationId="{8A8BD469-1211-BAF1-773B-AA4C7A80EDC7}"/>
          </ac:picMkLst>
        </pc:picChg>
        <pc:cxnChg chg="add mod">
          <ac:chgData name="Aliaksandr Melnichenka" userId="86171067-e143-49b7-95cf-56d8fc5b802a" providerId="ADAL" clId="{4D7C2E94-29DF-40A0-B604-8EC97ABBDE7E}" dt="2024-09-14T23:05:56.540" v="1664" actId="1076"/>
          <ac:cxnSpMkLst>
            <pc:docMk/>
            <pc:sldMk cId="478495704" sldId="316"/>
            <ac:cxnSpMk id="7" creationId="{2071AA93-8764-DA41-6A81-A3CD45A6AA37}"/>
          </ac:cxnSpMkLst>
        </pc:cxnChg>
        <pc:cxnChg chg="add mod">
          <ac:chgData name="Aliaksandr Melnichenka" userId="86171067-e143-49b7-95cf-56d8fc5b802a" providerId="ADAL" clId="{4D7C2E94-29DF-40A0-B604-8EC97ABBDE7E}" dt="2024-09-14T23:04:55.155" v="1645" actId="1076"/>
          <ac:cxnSpMkLst>
            <pc:docMk/>
            <pc:sldMk cId="478495704" sldId="316"/>
            <ac:cxnSpMk id="15" creationId="{2CF55E91-AB64-2F74-FE77-52D2550C9935}"/>
          </ac:cxnSpMkLst>
        </pc:cxnChg>
        <pc:cxnChg chg="add mod">
          <ac:chgData name="Aliaksandr Melnichenka" userId="86171067-e143-49b7-95cf-56d8fc5b802a" providerId="ADAL" clId="{4D7C2E94-29DF-40A0-B604-8EC97ABBDE7E}" dt="2024-09-14T23:05:43.856" v="1658"/>
          <ac:cxnSpMkLst>
            <pc:docMk/>
            <pc:sldMk cId="478495704" sldId="316"/>
            <ac:cxnSpMk id="19" creationId="{D3356192-C8E6-D5D9-4E6E-C6A331407720}"/>
          </ac:cxnSpMkLst>
        </pc:cxnChg>
        <pc:cxnChg chg="add mod">
          <ac:chgData name="Aliaksandr Melnichenka" userId="86171067-e143-49b7-95cf-56d8fc5b802a" providerId="ADAL" clId="{4D7C2E94-29DF-40A0-B604-8EC97ABBDE7E}" dt="2024-09-14T23:06:15.292" v="1673" actId="1076"/>
          <ac:cxnSpMkLst>
            <pc:docMk/>
            <pc:sldMk cId="478495704" sldId="316"/>
            <ac:cxnSpMk id="20" creationId="{DDB67BAC-2092-5CEC-E133-654B64379857}"/>
          </ac:cxnSpMkLst>
        </pc:cxnChg>
        <pc:cxnChg chg="add mod">
          <ac:chgData name="Aliaksandr Melnichenka" userId="86171067-e143-49b7-95cf-56d8fc5b802a" providerId="ADAL" clId="{4D7C2E94-29DF-40A0-B604-8EC97ABBDE7E}" dt="2024-09-14T23:06:36.801" v="1677" actId="1076"/>
          <ac:cxnSpMkLst>
            <pc:docMk/>
            <pc:sldMk cId="478495704" sldId="316"/>
            <ac:cxnSpMk id="26" creationId="{8D54A3F6-732A-2295-C365-28ABDEE5F5D6}"/>
          </ac:cxnSpMkLst>
        </pc:cxnChg>
        <pc:cxnChg chg="add mod">
          <ac:chgData name="Aliaksandr Melnichenka" userId="86171067-e143-49b7-95cf-56d8fc5b802a" providerId="ADAL" clId="{4D7C2E94-29DF-40A0-B604-8EC97ABBDE7E}" dt="2024-09-14T23:06:45.776" v="1686" actId="571"/>
          <ac:cxnSpMkLst>
            <pc:docMk/>
            <pc:sldMk cId="478495704" sldId="316"/>
            <ac:cxnSpMk id="28" creationId="{BA99435B-BE79-6367-D03D-488EB72523C5}"/>
          </ac:cxnSpMkLst>
        </pc:cxnChg>
        <pc:cxnChg chg="add mod">
          <ac:chgData name="Aliaksandr Melnichenka" userId="86171067-e143-49b7-95cf-56d8fc5b802a" providerId="ADAL" clId="{4D7C2E94-29DF-40A0-B604-8EC97ABBDE7E}" dt="2024-09-14T23:06:49.482" v="1688" actId="1076"/>
          <ac:cxnSpMkLst>
            <pc:docMk/>
            <pc:sldMk cId="478495704" sldId="316"/>
            <ac:cxnSpMk id="30" creationId="{050C911F-7B19-50F8-071E-37F2CB5C6E1F}"/>
          </ac:cxnSpMkLst>
        </pc:cxnChg>
        <pc:cxnChg chg="add mod">
          <ac:chgData name="Aliaksandr Melnichenka" userId="86171067-e143-49b7-95cf-56d8fc5b802a" providerId="ADAL" clId="{4D7C2E94-29DF-40A0-B604-8EC97ABBDE7E}" dt="2024-09-14T23:07:46.702" v="1705" actId="692"/>
          <ac:cxnSpMkLst>
            <pc:docMk/>
            <pc:sldMk cId="478495704" sldId="316"/>
            <ac:cxnSpMk id="32" creationId="{17EE3C75-66FA-885E-6D7E-3230E679BEFE}"/>
          </ac:cxnSpMkLst>
        </pc:cxnChg>
        <pc:cxnChg chg="add mod">
          <ac:chgData name="Aliaksandr Melnichenka" userId="86171067-e143-49b7-95cf-56d8fc5b802a" providerId="ADAL" clId="{4D7C2E94-29DF-40A0-B604-8EC97ABBDE7E}" dt="2024-09-14T23:07:35.522" v="1703"/>
          <ac:cxnSpMkLst>
            <pc:docMk/>
            <pc:sldMk cId="478495704" sldId="316"/>
            <ac:cxnSpMk id="34" creationId="{679F27E3-2A37-C0CF-7F6B-8439EFA7A4D7}"/>
          </ac:cxnSpMkLst>
        </pc:cxnChg>
        <pc:cxnChg chg="add mod">
          <ac:chgData name="Aliaksandr Melnichenka" userId="86171067-e143-49b7-95cf-56d8fc5b802a" providerId="ADAL" clId="{4D7C2E94-29DF-40A0-B604-8EC97ABBDE7E}" dt="2024-09-14T23:08:01.425" v="1709" actId="692"/>
          <ac:cxnSpMkLst>
            <pc:docMk/>
            <pc:sldMk cId="478495704" sldId="316"/>
            <ac:cxnSpMk id="35" creationId="{F8AA582F-355F-67F0-886C-005A38BAE6F2}"/>
          </ac:cxnSpMkLst>
        </pc:cxnChg>
        <pc:cxnChg chg="add mod">
          <ac:chgData name="Aliaksandr Melnichenka" userId="86171067-e143-49b7-95cf-56d8fc5b802a" providerId="ADAL" clId="{4D7C2E94-29DF-40A0-B604-8EC97ABBDE7E}" dt="2024-09-14T23:10:04.546" v="1765" actId="1038"/>
          <ac:cxnSpMkLst>
            <pc:docMk/>
            <pc:sldMk cId="478495704" sldId="316"/>
            <ac:cxnSpMk id="39" creationId="{55182EAE-8F23-3E23-06BB-BD0AD075175E}"/>
          </ac:cxnSpMkLst>
        </pc:cxnChg>
        <pc:cxnChg chg="add mod ord">
          <ac:chgData name="Aliaksandr Melnichenka" userId="86171067-e143-49b7-95cf-56d8fc5b802a" providerId="ADAL" clId="{4D7C2E94-29DF-40A0-B604-8EC97ABBDE7E}" dt="2024-09-14T23:09:12.431" v="1726" actId="692"/>
          <ac:cxnSpMkLst>
            <pc:docMk/>
            <pc:sldMk cId="478495704" sldId="316"/>
            <ac:cxnSpMk id="40" creationId="{62799FB1-3F43-F68D-C50D-AE5D437191EC}"/>
          </ac:cxnSpMkLst>
        </pc:cxnChg>
        <pc:cxnChg chg="add del mod">
          <ac:chgData name="Aliaksandr Melnichenka" userId="86171067-e143-49b7-95cf-56d8fc5b802a" providerId="ADAL" clId="{4D7C2E94-29DF-40A0-B604-8EC97ABBDE7E}" dt="2024-09-14T23:11:24.767" v="1826" actId="478"/>
          <ac:cxnSpMkLst>
            <pc:docMk/>
            <pc:sldMk cId="478495704" sldId="316"/>
            <ac:cxnSpMk id="41" creationId="{F097D2F3-8A26-BD32-FAA4-73356BD4332B}"/>
          </ac:cxnSpMkLst>
        </pc:cxnChg>
        <pc:cxnChg chg="add mod">
          <ac:chgData name="Aliaksandr Melnichenka" userId="86171067-e143-49b7-95cf-56d8fc5b802a" providerId="ADAL" clId="{4D7C2E94-29DF-40A0-B604-8EC97ABBDE7E}" dt="2024-09-14T23:09:17.463" v="1728" actId="1076"/>
          <ac:cxnSpMkLst>
            <pc:docMk/>
            <pc:sldMk cId="478495704" sldId="316"/>
            <ac:cxnSpMk id="46" creationId="{99A7C989-EC5D-0C31-FB96-087C9EFF01FB}"/>
          </ac:cxnSpMkLst>
        </pc:cxnChg>
        <pc:cxnChg chg="add del mod">
          <ac:chgData name="Aliaksandr Melnichenka" userId="86171067-e143-49b7-95cf-56d8fc5b802a" providerId="ADAL" clId="{4D7C2E94-29DF-40A0-B604-8EC97ABBDE7E}" dt="2024-09-14T23:11:06.362" v="1812" actId="21"/>
          <ac:cxnSpMkLst>
            <pc:docMk/>
            <pc:sldMk cId="478495704" sldId="316"/>
            <ac:cxnSpMk id="48" creationId="{A4F8C376-063D-D32C-7B5E-FE44270C9FF7}"/>
          </ac:cxnSpMkLst>
        </pc:cxnChg>
        <pc:cxnChg chg="add del mod">
          <ac:chgData name="Aliaksandr Melnichenka" userId="86171067-e143-49b7-95cf-56d8fc5b802a" providerId="ADAL" clId="{4D7C2E94-29DF-40A0-B604-8EC97ABBDE7E}" dt="2024-09-14T23:11:01.160" v="1810" actId="478"/>
          <ac:cxnSpMkLst>
            <pc:docMk/>
            <pc:sldMk cId="478495704" sldId="316"/>
            <ac:cxnSpMk id="49" creationId="{46FAE51D-8E11-7158-4BDA-7D53EF55E507}"/>
          </ac:cxnSpMkLst>
        </pc:cxnChg>
        <pc:cxnChg chg="add del mod">
          <ac:chgData name="Aliaksandr Melnichenka" userId="86171067-e143-49b7-95cf-56d8fc5b802a" providerId="ADAL" clId="{4D7C2E94-29DF-40A0-B604-8EC97ABBDE7E}" dt="2024-09-14T23:11:04.284" v="1811" actId="478"/>
          <ac:cxnSpMkLst>
            <pc:docMk/>
            <pc:sldMk cId="478495704" sldId="316"/>
            <ac:cxnSpMk id="50" creationId="{DA4BA96C-E765-DDB3-A496-30F27814C35E}"/>
          </ac:cxnSpMkLst>
        </pc:cxnChg>
        <pc:cxnChg chg="add del mod">
          <ac:chgData name="Aliaksandr Melnichenka" userId="86171067-e143-49b7-95cf-56d8fc5b802a" providerId="ADAL" clId="{4D7C2E94-29DF-40A0-B604-8EC97ABBDE7E}" dt="2024-09-14T23:11:04.284" v="1811" actId="478"/>
          <ac:cxnSpMkLst>
            <pc:docMk/>
            <pc:sldMk cId="478495704" sldId="316"/>
            <ac:cxnSpMk id="52" creationId="{C082F486-9F18-2668-8537-5432357BE142}"/>
          </ac:cxnSpMkLst>
        </pc:cxnChg>
        <pc:cxnChg chg="add del mod">
          <ac:chgData name="Aliaksandr Melnichenka" userId="86171067-e143-49b7-95cf-56d8fc5b802a" providerId="ADAL" clId="{4D7C2E94-29DF-40A0-B604-8EC97ABBDE7E}" dt="2024-09-14T23:11:06.362" v="1812" actId="21"/>
          <ac:cxnSpMkLst>
            <pc:docMk/>
            <pc:sldMk cId="478495704" sldId="316"/>
            <ac:cxnSpMk id="54" creationId="{769CBA55-9B8D-4856-2618-0477B5428F8C}"/>
          </ac:cxnSpMkLst>
        </pc:cxnChg>
        <pc:cxnChg chg="add del mod">
          <ac:chgData name="Aliaksandr Melnichenka" userId="86171067-e143-49b7-95cf-56d8fc5b802a" providerId="ADAL" clId="{4D7C2E94-29DF-40A0-B604-8EC97ABBDE7E}" dt="2024-09-14T23:11:06.362" v="1812" actId="21"/>
          <ac:cxnSpMkLst>
            <pc:docMk/>
            <pc:sldMk cId="478495704" sldId="316"/>
            <ac:cxnSpMk id="56" creationId="{45E9E7A4-E39A-5FAA-E453-E21D990C39D4}"/>
          </ac:cxnSpMkLst>
        </pc:cxnChg>
        <pc:cxnChg chg="add mod">
          <ac:chgData name="Aliaksandr Melnichenka" userId="86171067-e143-49b7-95cf-56d8fc5b802a" providerId="ADAL" clId="{4D7C2E94-29DF-40A0-B604-8EC97ABBDE7E}" dt="2024-09-14T23:11:14.384" v="1823" actId="1037"/>
          <ac:cxnSpMkLst>
            <pc:docMk/>
            <pc:sldMk cId="478495704" sldId="316"/>
            <ac:cxnSpMk id="57" creationId="{A4F8C376-063D-D32C-7B5E-FE44270C9FF7}"/>
          </ac:cxnSpMkLst>
        </pc:cxnChg>
        <pc:cxnChg chg="add mod">
          <ac:chgData name="Aliaksandr Melnichenka" userId="86171067-e143-49b7-95cf-56d8fc5b802a" providerId="ADAL" clId="{4D7C2E94-29DF-40A0-B604-8EC97ABBDE7E}" dt="2024-09-14T23:11:14.384" v="1823" actId="1037"/>
          <ac:cxnSpMkLst>
            <pc:docMk/>
            <pc:sldMk cId="478495704" sldId="316"/>
            <ac:cxnSpMk id="58" creationId="{769CBA55-9B8D-4856-2618-0477B5428F8C}"/>
          </ac:cxnSpMkLst>
        </pc:cxnChg>
        <pc:cxnChg chg="add mod">
          <ac:chgData name="Aliaksandr Melnichenka" userId="86171067-e143-49b7-95cf-56d8fc5b802a" providerId="ADAL" clId="{4D7C2E94-29DF-40A0-B604-8EC97ABBDE7E}" dt="2024-09-14T23:11:14.384" v="1823" actId="1037"/>
          <ac:cxnSpMkLst>
            <pc:docMk/>
            <pc:sldMk cId="478495704" sldId="316"/>
            <ac:cxnSpMk id="60" creationId="{45E9E7A4-E39A-5FAA-E453-E21D990C39D4}"/>
          </ac:cxnSpMkLst>
        </pc:cxnChg>
      </pc:sldChg>
      <pc:sldChg chg="addSp delSp modSp new mod">
        <pc:chgData name="Aliaksandr Melnichenka" userId="86171067-e143-49b7-95cf-56d8fc5b802a" providerId="ADAL" clId="{4D7C2E94-29DF-40A0-B604-8EC97ABBDE7E}" dt="2024-09-20T16:13:42.733" v="3242" actId="20577"/>
        <pc:sldMkLst>
          <pc:docMk/>
          <pc:sldMk cId="2605263611" sldId="317"/>
        </pc:sldMkLst>
        <pc:spChg chg="add del mod">
          <ac:chgData name="Aliaksandr Melnichenka" userId="86171067-e143-49b7-95cf-56d8fc5b802a" providerId="ADAL" clId="{4D7C2E94-29DF-40A0-B604-8EC97ABBDE7E}" dt="2024-09-16T13:24:44.135" v="1884" actId="21"/>
          <ac:spMkLst>
            <pc:docMk/>
            <pc:sldMk cId="2605263611" sldId="317"/>
            <ac:spMk id="3" creationId="{2603A9F4-074C-9207-EB8F-B15600EF0D38}"/>
          </ac:spMkLst>
        </pc:spChg>
        <pc:spChg chg="add del mod">
          <ac:chgData name="Aliaksandr Melnichenka" userId="86171067-e143-49b7-95cf-56d8fc5b802a" providerId="ADAL" clId="{4D7C2E94-29DF-40A0-B604-8EC97ABBDE7E}" dt="2024-09-16T13:24:44.135" v="1884" actId="21"/>
          <ac:spMkLst>
            <pc:docMk/>
            <pc:sldMk cId="2605263611" sldId="317"/>
            <ac:spMk id="4" creationId="{1702DD0A-3243-0121-1B86-F657FC3BAA9E}"/>
          </ac:spMkLst>
        </pc:spChg>
        <pc:spChg chg="add del mod">
          <ac:chgData name="Aliaksandr Melnichenka" userId="86171067-e143-49b7-95cf-56d8fc5b802a" providerId="ADAL" clId="{4D7C2E94-29DF-40A0-B604-8EC97ABBDE7E}" dt="2024-09-16T01:37:25.185" v="1837" actId="478"/>
          <ac:spMkLst>
            <pc:docMk/>
            <pc:sldMk cId="2605263611" sldId="317"/>
            <ac:spMk id="5" creationId="{111B585F-525A-1159-DC32-A1803242BD43}"/>
          </ac:spMkLst>
        </pc:spChg>
        <pc:spChg chg="add del mod">
          <ac:chgData name="Aliaksandr Melnichenka" userId="86171067-e143-49b7-95cf-56d8fc5b802a" providerId="ADAL" clId="{4D7C2E94-29DF-40A0-B604-8EC97ABBDE7E}" dt="2024-09-16T01:37:40.441" v="1844" actId="478"/>
          <ac:spMkLst>
            <pc:docMk/>
            <pc:sldMk cId="2605263611" sldId="317"/>
            <ac:spMk id="7" creationId="{FC229AA3-6784-C4F8-73B6-26CAF66542AC}"/>
          </ac:spMkLst>
        </pc:spChg>
        <pc:spChg chg="add del mod">
          <ac:chgData name="Aliaksandr Melnichenka" userId="86171067-e143-49b7-95cf-56d8fc5b802a" providerId="ADAL" clId="{4D7C2E94-29DF-40A0-B604-8EC97ABBDE7E}" dt="2024-09-16T01:37:25.185" v="1837" actId="478"/>
          <ac:spMkLst>
            <pc:docMk/>
            <pc:sldMk cId="2605263611" sldId="317"/>
            <ac:spMk id="8" creationId="{80FCDC47-ED08-E5D3-63DF-0165BCA5812B}"/>
          </ac:spMkLst>
        </pc:spChg>
        <pc:spChg chg="add del mod">
          <ac:chgData name="Aliaksandr Melnichenka" userId="86171067-e143-49b7-95cf-56d8fc5b802a" providerId="ADAL" clId="{4D7C2E94-29DF-40A0-B604-8EC97ABBDE7E}" dt="2024-09-16T01:37:11.832" v="1835" actId="478"/>
          <ac:spMkLst>
            <pc:docMk/>
            <pc:sldMk cId="2605263611" sldId="317"/>
            <ac:spMk id="9" creationId="{269AC713-70F8-4D0A-0A1C-B5816026A8A6}"/>
          </ac:spMkLst>
        </pc:spChg>
        <pc:spChg chg="add del mod">
          <ac:chgData name="Aliaksandr Melnichenka" userId="86171067-e143-49b7-95cf-56d8fc5b802a" providerId="ADAL" clId="{4D7C2E94-29DF-40A0-B604-8EC97ABBDE7E}" dt="2024-09-16T01:37:25.185" v="1837" actId="478"/>
          <ac:spMkLst>
            <pc:docMk/>
            <pc:sldMk cId="2605263611" sldId="317"/>
            <ac:spMk id="12" creationId="{C3F5D414-2C7C-0416-DDD5-F66D0C46D076}"/>
          </ac:spMkLst>
        </pc:spChg>
        <pc:spChg chg="add del mod">
          <ac:chgData name="Aliaksandr Melnichenka" userId="86171067-e143-49b7-95cf-56d8fc5b802a" providerId="ADAL" clId="{4D7C2E94-29DF-40A0-B604-8EC97ABBDE7E}" dt="2024-09-16T01:37:18.900" v="1836" actId="478"/>
          <ac:spMkLst>
            <pc:docMk/>
            <pc:sldMk cId="2605263611" sldId="317"/>
            <ac:spMk id="14" creationId="{CDF89213-7572-76E7-502B-1B4FADAD67C5}"/>
          </ac:spMkLst>
        </pc:spChg>
        <pc:spChg chg="add del mod">
          <ac:chgData name="Aliaksandr Melnichenka" userId="86171067-e143-49b7-95cf-56d8fc5b802a" providerId="ADAL" clId="{4D7C2E94-29DF-40A0-B604-8EC97ABBDE7E}" dt="2024-09-16T01:37:18.900" v="1836" actId="478"/>
          <ac:spMkLst>
            <pc:docMk/>
            <pc:sldMk cId="2605263611" sldId="317"/>
            <ac:spMk id="15" creationId="{13FC3A25-E029-2B82-32E7-6516B5ACAC68}"/>
          </ac:spMkLst>
        </pc:spChg>
        <pc:spChg chg="add del mod">
          <ac:chgData name="Aliaksandr Melnichenka" userId="86171067-e143-49b7-95cf-56d8fc5b802a" providerId="ADAL" clId="{4D7C2E94-29DF-40A0-B604-8EC97ABBDE7E}" dt="2024-09-16T13:24:44.135" v="1884" actId="21"/>
          <ac:spMkLst>
            <pc:docMk/>
            <pc:sldMk cId="2605263611" sldId="317"/>
            <ac:spMk id="16" creationId="{01004DCA-1277-CA00-474D-3C62D9292640}"/>
          </ac:spMkLst>
        </pc:spChg>
        <pc:spChg chg="add del mod">
          <ac:chgData name="Aliaksandr Melnichenka" userId="86171067-e143-49b7-95cf-56d8fc5b802a" providerId="ADAL" clId="{4D7C2E94-29DF-40A0-B604-8EC97ABBDE7E}" dt="2024-09-16T13:24:44.135" v="1884" actId="21"/>
          <ac:spMkLst>
            <pc:docMk/>
            <pc:sldMk cId="2605263611" sldId="317"/>
            <ac:spMk id="17" creationId="{03F30FB7-507D-42F1-9575-AF6AB591E3B9}"/>
          </ac:spMkLst>
        </pc:spChg>
        <pc:spChg chg="add del mod">
          <ac:chgData name="Aliaksandr Melnichenka" userId="86171067-e143-49b7-95cf-56d8fc5b802a" providerId="ADAL" clId="{4D7C2E94-29DF-40A0-B604-8EC97ABBDE7E}" dt="2024-09-16T13:24:44.135" v="1884" actId="21"/>
          <ac:spMkLst>
            <pc:docMk/>
            <pc:sldMk cId="2605263611" sldId="317"/>
            <ac:spMk id="20" creationId="{7C978AFD-CB89-2645-6F76-70E0C08E33AB}"/>
          </ac:spMkLst>
        </pc:spChg>
        <pc:spChg chg="add del mod">
          <ac:chgData name="Aliaksandr Melnichenka" userId="86171067-e143-49b7-95cf-56d8fc5b802a" providerId="ADAL" clId="{4D7C2E94-29DF-40A0-B604-8EC97ABBDE7E}" dt="2024-09-16T13:24:44.135" v="1884" actId="21"/>
          <ac:spMkLst>
            <pc:docMk/>
            <pc:sldMk cId="2605263611" sldId="317"/>
            <ac:spMk id="32" creationId="{F6E9EF95-49CA-6EF6-4AEE-D3D75C8BF521}"/>
          </ac:spMkLst>
        </pc:spChg>
        <pc:spChg chg="add mod">
          <ac:chgData name="Aliaksandr Melnichenka" userId="86171067-e143-49b7-95cf-56d8fc5b802a" providerId="ADAL" clId="{4D7C2E94-29DF-40A0-B604-8EC97ABBDE7E}" dt="2024-09-16T21:29:08.604" v="2066" actId="1076"/>
          <ac:spMkLst>
            <pc:docMk/>
            <pc:sldMk cId="2605263611" sldId="317"/>
            <ac:spMk id="35" creationId="{59D73BD1-BDDE-B319-240C-7A045AD005E3}"/>
          </ac:spMkLst>
        </pc:spChg>
        <pc:spChg chg="add mod">
          <ac:chgData name="Aliaksandr Melnichenka" userId="86171067-e143-49b7-95cf-56d8fc5b802a" providerId="ADAL" clId="{4D7C2E94-29DF-40A0-B604-8EC97ABBDE7E}" dt="2024-09-16T21:26:25.387" v="2003" actId="207"/>
          <ac:spMkLst>
            <pc:docMk/>
            <pc:sldMk cId="2605263611" sldId="317"/>
            <ac:spMk id="38" creationId="{5A8A8CBC-14BE-FF79-2CD4-38A0EF1CBFB3}"/>
          </ac:spMkLst>
        </pc:spChg>
        <pc:spChg chg="add mod">
          <ac:chgData name="Aliaksandr Melnichenka" userId="86171067-e143-49b7-95cf-56d8fc5b802a" providerId="ADAL" clId="{4D7C2E94-29DF-40A0-B604-8EC97ABBDE7E}" dt="2024-09-16T21:26:43.629" v="2006" actId="20577"/>
          <ac:spMkLst>
            <pc:docMk/>
            <pc:sldMk cId="2605263611" sldId="317"/>
            <ac:spMk id="40" creationId="{62A9945A-8BAD-81C8-CB40-8FF5E4349891}"/>
          </ac:spMkLst>
        </pc:spChg>
        <pc:spChg chg="add mod">
          <ac:chgData name="Aliaksandr Melnichenka" userId="86171067-e143-49b7-95cf-56d8fc5b802a" providerId="ADAL" clId="{4D7C2E94-29DF-40A0-B604-8EC97ABBDE7E}" dt="2024-09-16T21:27:27.541" v="2032" actId="255"/>
          <ac:spMkLst>
            <pc:docMk/>
            <pc:sldMk cId="2605263611" sldId="317"/>
            <ac:spMk id="46" creationId="{38B7EAA3-7C53-97C8-73BA-9C44347F1BCB}"/>
          </ac:spMkLst>
        </pc:spChg>
        <pc:spChg chg="add mod">
          <ac:chgData name="Aliaksandr Melnichenka" userId="86171067-e143-49b7-95cf-56d8fc5b802a" providerId="ADAL" clId="{4D7C2E94-29DF-40A0-B604-8EC97ABBDE7E}" dt="2024-09-16T21:35:30.202" v="2081" actId="20577"/>
          <ac:spMkLst>
            <pc:docMk/>
            <pc:sldMk cId="2605263611" sldId="317"/>
            <ac:spMk id="48" creationId="{4538E883-CC76-4B91-2E76-253B374909EA}"/>
          </ac:spMkLst>
        </pc:spChg>
        <pc:spChg chg="add mod">
          <ac:chgData name="Aliaksandr Melnichenka" userId="86171067-e143-49b7-95cf-56d8fc5b802a" providerId="ADAL" clId="{4D7C2E94-29DF-40A0-B604-8EC97ABBDE7E}" dt="2024-09-20T16:13:42.733" v="3242" actId="20577"/>
          <ac:spMkLst>
            <pc:docMk/>
            <pc:sldMk cId="2605263611" sldId="317"/>
            <ac:spMk id="51" creationId="{57C88BE7-E752-A8BB-14BA-1997B7482D59}"/>
          </ac:spMkLst>
        </pc:spChg>
        <pc:spChg chg="add mod">
          <ac:chgData name="Aliaksandr Melnichenka" userId="86171067-e143-49b7-95cf-56d8fc5b802a" providerId="ADAL" clId="{4D7C2E94-29DF-40A0-B604-8EC97ABBDE7E}" dt="2024-09-16T21:29:13.276" v="2067" actId="1076"/>
          <ac:spMkLst>
            <pc:docMk/>
            <pc:sldMk cId="2605263611" sldId="317"/>
            <ac:spMk id="53" creationId="{61B81DF0-5886-B67A-8482-B76F7F8AF1FD}"/>
          </ac:spMkLst>
        </pc:spChg>
        <pc:spChg chg="add mod">
          <ac:chgData name="Aliaksandr Melnichenka" userId="86171067-e143-49b7-95cf-56d8fc5b802a" providerId="ADAL" clId="{4D7C2E94-29DF-40A0-B604-8EC97ABBDE7E}" dt="2024-09-16T21:29:48.955" v="2075" actId="1076"/>
          <ac:spMkLst>
            <pc:docMk/>
            <pc:sldMk cId="2605263611" sldId="317"/>
            <ac:spMk id="55" creationId="{AB2402BA-1CAC-9D6C-6DE9-4A4076EA6D1F}"/>
          </ac:spMkLst>
        </pc:spChg>
        <pc:picChg chg="add del mod">
          <ac:chgData name="Aliaksandr Melnichenka" userId="86171067-e143-49b7-95cf-56d8fc5b802a" providerId="ADAL" clId="{4D7C2E94-29DF-40A0-B604-8EC97ABBDE7E}" dt="2024-09-16T13:25:30.549" v="1892" actId="478"/>
          <ac:picMkLst>
            <pc:docMk/>
            <pc:sldMk cId="2605263611" sldId="317"/>
            <ac:picMk id="6" creationId="{00DA376A-B92D-3076-61E5-9441BA17F128}"/>
          </ac:picMkLst>
        </pc:picChg>
        <pc:picChg chg="add mod modCrop">
          <ac:chgData name="Aliaksandr Melnichenka" userId="86171067-e143-49b7-95cf-56d8fc5b802a" providerId="ADAL" clId="{4D7C2E94-29DF-40A0-B604-8EC97ABBDE7E}" dt="2024-09-16T13:26:38.261" v="1908" actId="1076"/>
          <ac:picMkLst>
            <pc:docMk/>
            <pc:sldMk cId="2605263611" sldId="317"/>
            <ac:picMk id="8" creationId="{3436BB0B-16BA-C28A-F55B-A95ABAEAE97A}"/>
          </ac:picMkLst>
        </pc:picChg>
        <pc:picChg chg="add mod modCrop">
          <ac:chgData name="Aliaksandr Melnichenka" userId="86171067-e143-49b7-95cf-56d8fc5b802a" providerId="ADAL" clId="{4D7C2E94-29DF-40A0-B604-8EC97ABBDE7E}" dt="2024-09-16T21:22:30.100" v="1932" actId="1037"/>
          <ac:picMkLst>
            <pc:docMk/>
            <pc:sldMk cId="2605263611" sldId="317"/>
            <ac:picMk id="10" creationId="{8FA39B17-6E46-3D6F-B99F-58314E350877}"/>
          </ac:picMkLst>
        </pc:picChg>
        <pc:picChg chg="add mod">
          <ac:chgData name="Aliaksandr Melnichenka" userId="86171067-e143-49b7-95cf-56d8fc5b802a" providerId="ADAL" clId="{4D7C2E94-29DF-40A0-B604-8EC97ABBDE7E}" dt="2024-09-16T13:27:07.280" v="1916" actId="1076"/>
          <ac:picMkLst>
            <pc:docMk/>
            <pc:sldMk cId="2605263611" sldId="317"/>
            <ac:picMk id="11" creationId="{5334B0FA-26FF-ACD1-A5B0-D67C2C516B83}"/>
          </ac:picMkLst>
        </pc:picChg>
        <pc:picChg chg="add mod">
          <ac:chgData name="Aliaksandr Melnichenka" userId="86171067-e143-49b7-95cf-56d8fc5b802a" providerId="ADAL" clId="{4D7C2E94-29DF-40A0-B604-8EC97ABBDE7E}" dt="2024-09-16T21:24:55.402" v="1977" actId="1076"/>
          <ac:picMkLst>
            <pc:docMk/>
            <pc:sldMk cId="2605263611" sldId="317"/>
            <ac:picMk id="13" creationId="{33334F94-62AD-043B-8DB0-234FEABAE90C}"/>
          </ac:picMkLst>
        </pc:picChg>
        <pc:picChg chg="add mod">
          <ac:chgData name="Aliaksandr Melnichenka" userId="86171067-e143-49b7-95cf-56d8fc5b802a" providerId="ADAL" clId="{4D7C2E94-29DF-40A0-B604-8EC97ABBDE7E}" dt="2024-09-16T21:24:55.402" v="1977" actId="1076"/>
          <ac:picMkLst>
            <pc:docMk/>
            <pc:sldMk cId="2605263611" sldId="317"/>
            <ac:picMk id="14" creationId="{3C019C64-ADC6-737E-BE19-AFA599B065B5}"/>
          </ac:picMkLst>
        </pc:picChg>
        <pc:picChg chg="add mod">
          <ac:chgData name="Aliaksandr Melnichenka" userId="86171067-e143-49b7-95cf-56d8fc5b802a" providerId="ADAL" clId="{4D7C2E94-29DF-40A0-B604-8EC97ABBDE7E}" dt="2024-09-16T21:24:55.402" v="1977" actId="1076"/>
          <ac:picMkLst>
            <pc:docMk/>
            <pc:sldMk cId="2605263611" sldId="317"/>
            <ac:picMk id="15" creationId="{2B3EDDA9-BD9B-46C6-0BA9-CED1758047C9}"/>
          </ac:picMkLst>
        </pc:picChg>
        <pc:picChg chg="add mod">
          <ac:chgData name="Aliaksandr Melnichenka" userId="86171067-e143-49b7-95cf-56d8fc5b802a" providerId="ADAL" clId="{4D7C2E94-29DF-40A0-B604-8EC97ABBDE7E}" dt="2024-09-16T21:24:55.402" v="1977" actId="1076"/>
          <ac:picMkLst>
            <pc:docMk/>
            <pc:sldMk cId="2605263611" sldId="317"/>
            <ac:picMk id="21" creationId="{182F21C1-3B90-417D-F1CE-95227BF60CF2}"/>
          </ac:picMkLst>
        </pc:picChg>
        <pc:cxnChg chg="add del mod">
          <ac:chgData name="Aliaksandr Melnichenka" userId="86171067-e143-49b7-95cf-56d8fc5b802a" providerId="ADAL" clId="{4D7C2E94-29DF-40A0-B604-8EC97ABBDE7E}" dt="2024-09-16T13:24:44.135" v="1884" actId="21"/>
          <ac:cxnSpMkLst>
            <pc:docMk/>
            <pc:sldMk cId="2605263611" sldId="317"/>
            <ac:cxnSpMk id="2" creationId="{B1A25B33-5D3D-D67B-362F-0E18F19575FD}"/>
          </ac:cxnSpMkLst>
        </pc:cxnChg>
        <pc:cxnChg chg="add del mod">
          <ac:chgData name="Aliaksandr Melnichenka" userId="86171067-e143-49b7-95cf-56d8fc5b802a" providerId="ADAL" clId="{4D7C2E94-29DF-40A0-B604-8EC97ABBDE7E}" dt="2024-09-16T01:37:11.832" v="1835" actId="478"/>
          <ac:cxnSpMkLst>
            <pc:docMk/>
            <pc:sldMk cId="2605263611" sldId="317"/>
            <ac:cxnSpMk id="6" creationId="{F0FD9AB7-D746-498C-F10B-6F2CF24572A4}"/>
          </ac:cxnSpMkLst>
        </pc:cxnChg>
        <pc:cxnChg chg="add del mod">
          <ac:chgData name="Aliaksandr Melnichenka" userId="86171067-e143-49b7-95cf-56d8fc5b802a" providerId="ADAL" clId="{4D7C2E94-29DF-40A0-B604-8EC97ABBDE7E}" dt="2024-09-16T01:37:36.954" v="1842" actId="478"/>
          <ac:cxnSpMkLst>
            <pc:docMk/>
            <pc:sldMk cId="2605263611" sldId="317"/>
            <ac:cxnSpMk id="10" creationId="{2AA9F38A-632C-FABA-EA47-5E7C1B84A242}"/>
          </ac:cxnSpMkLst>
        </pc:cxnChg>
        <pc:cxnChg chg="add del mod">
          <ac:chgData name="Aliaksandr Melnichenka" userId="86171067-e143-49b7-95cf-56d8fc5b802a" providerId="ADAL" clId="{4D7C2E94-29DF-40A0-B604-8EC97ABBDE7E}" dt="2024-09-16T01:37:36.954" v="1842" actId="478"/>
          <ac:cxnSpMkLst>
            <pc:docMk/>
            <pc:sldMk cId="2605263611" sldId="317"/>
            <ac:cxnSpMk id="11" creationId="{3A2A73B7-D040-5885-52C3-B0CB5DBD9A5F}"/>
          </ac:cxnSpMkLst>
        </pc:cxnChg>
        <pc:cxnChg chg="add mod">
          <ac:chgData name="Aliaksandr Melnichenka" userId="86171067-e143-49b7-95cf-56d8fc5b802a" providerId="ADAL" clId="{4D7C2E94-29DF-40A0-B604-8EC97ABBDE7E}" dt="2024-09-16T21:24:02.844" v="1964" actId="14100"/>
          <ac:cxnSpMkLst>
            <pc:docMk/>
            <pc:sldMk cId="2605263611" sldId="317"/>
            <ac:cxnSpMk id="12" creationId="{CF8C33C6-7638-910D-6D33-09C945231BCF}"/>
          </ac:cxnSpMkLst>
        </pc:cxnChg>
        <pc:cxnChg chg="add del mod">
          <ac:chgData name="Aliaksandr Melnichenka" userId="86171067-e143-49b7-95cf-56d8fc5b802a" providerId="ADAL" clId="{4D7C2E94-29DF-40A0-B604-8EC97ABBDE7E}" dt="2024-09-16T01:37:18.900" v="1836" actId="478"/>
          <ac:cxnSpMkLst>
            <pc:docMk/>
            <pc:sldMk cId="2605263611" sldId="317"/>
            <ac:cxnSpMk id="13" creationId="{2DB31775-B299-8D37-4826-F02D27BC98F9}"/>
          </ac:cxnSpMkLst>
        </pc:cxnChg>
        <pc:cxnChg chg="add del mod ord">
          <ac:chgData name="Aliaksandr Melnichenka" userId="86171067-e143-49b7-95cf-56d8fc5b802a" providerId="ADAL" clId="{4D7C2E94-29DF-40A0-B604-8EC97ABBDE7E}" dt="2024-09-16T13:24:44.135" v="1884" actId="21"/>
          <ac:cxnSpMkLst>
            <pc:docMk/>
            <pc:sldMk cId="2605263611" sldId="317"/>
            <ac:cxnSpMk id="18" creationId="{BAB2A3C6-EB72-2ACB-8124-8D632618736E}"/>
          </ac:cxnSpMkLst>
        </pc:cxnChg>
        <pc:cxnChg chg="add del mod">
          <ac:chgData name="Aliaksandr Melnichenka" userId="86171067-e143-49b7-95cf-56d8fc5b802a" providerId="ADAL" clId="{4D7C2E94-29DF-40A0-B604-8EC97ABBDE7E}" dt="2024-09-16T13:24:44.135" v="1884" actId="21"/>
          <ac:cxnSpMkLst>
            <pc:docMk/>
            <pc:sldMk cId="2605263611" sldId="317"/>
            <ac:cxnSpMk id="19" creationId="{D992597C-6605-C37E-5C49-6FD8E305419A}"/>
          </ac:cxnSpMkLst>
        </pc:cxnChg>
        <pc:cxnChg chg="add del mod">
          <ac:chgData name="Aliaksandr Melnichenka" userId="86171067-e143-49b7-95cf-56d8fc5b802a" providerId="ADAL" clId="{4D7C2E94-29DF-40A0-B604-8EC97ABBDE7E}" dt="2024-09-16T01:38:45.998" v="1865" actId="478"/>
          <ac:cxnSpMkLst>
            <pc:docMk/>
            <pc:sldMk cId="2605263611" sldId="317"/>
            <ac:cxnSpMk id="21" creationId="{CC0BCEDE-2B73-D7E2-EAD5-922D4DC1786E}"/>
          </ac:cxnSpMkLst>
        </pc:cxnChg>
        <pc:cxnChg chg="add del mod ord">
          <ac:chgData name="Aliaksandr Melnichenka" userId="86171067-e143-49b7-95cf-56d8fc5b802a" providerId="ADAL" clId="{4D7C2E94-29DF-40A0-B604-8EC97ABBDE7E}" dt="2024-09-16T13:24:44.135" v="1884" actId="21"/>
          <ac:cxnSpMkLst>
            <pc:docMk/>
            <pc:sldMk cId="2605263611" sldId="317"/>
            <ac:cxnSpMk id="22" creationId="{B8BBA944-6B57-60EE-F336-2FA3D79583B0}"/>
          </ac:cxnSpMkLst>
        </pc:cxnChg>
        <pc:cxnChg chg="add mod">
          <ac:chgData name="Aliaksandr Melnichenka" userId="86171067-e143-49b7-95cf-56d8fc5b802a" providerId="ADAL" clId="{4D7C2E94-29DF-40A0-B604-8EC97ABBDE7E}" dt="2024-09-16T21:24:44.787" v="1976" actId="14100"/>
          <ac:cxnSpMkLst>
            <pc:docMk/>
            <pc:sldMk cId="2605263611" sldId="317"/>
            <ac:cxnSpMk id="24" creationId="{B516353F-DC3C-4A56-EA3D-4CC38AC70B7D}"/>
          </ac:cxnSpMkLst>
        </pc:cxnChg>
        <pc:cxnChg chg="add del mod">
          <ac:chgData name="Aliaksandr Melnichenka" userId="86171067-e143-49b7-95cf-56d8fc5b802a" providerId="ADAL" clId="{4D7C2E94-29DF-40A0-B604-8EC97ABBDE7E}" dt="2024-09-16T13:24:44.135" v="1884" actId="21"/>
          <ac:cxnSpMkLst>
            <pc:docMk/>
            <pc:sldMk cId="2605263611" sldId="317"/>
            <ac:cxnSpMk id="27" creationId="{A67524D3-E563-8E51-7116-0281B0F5D954}"/>
          </ac:cxnSpMkLst>
        </pc:cxnChg>
        <pc:cxnChg chg="add mod">
          <ac:chgData name="Aliaksandr Melnichenka" userId="86171067-e143-49b7-95cf-56d8fc5b802a" providerId="ADAL" clId="{4D7C2E94-29DF-40A0-B604-8EC97ABBDE7E}" dt="2024-09-16T21:24:41.974" v="1975" actId="14100"/>
          <ac:cxnSpMkLst>
            <pc:docMk/>
            <pc:sldMk cId="2605263611" sldId="317"/>
            <ac:cxnSpMk id="30" creationId="{DF15F23D-6799-F830-9EE6-9B2C46EA7695}"/>
          </ac:cxnSpMkLst>
        </pc:cxnChg>
        <pc:cxnChg chg="add mod">
          <ac:chgData name="Aliaksandr Melnichenka" userId="86171067-e143-49b7-95cf-56d8fc5b802a" providerId="ADAL" clId="{4D7C2E94-29DF-40A0-B604-8EC97ABBDE7E}" dt="2024-09-16T21:27:39.950" v="2040" actId="692"/>
          <ac:cxnSpMkLst>
            <pc:docMk/>
            <pc:sldMk cId="2605263611" sldId="317"/>
            <ac:cxnSpMk id="34" creationId="{360C1CA1-8FC2-FEA2-762D-9509B23738F2}"/>
          </ac:cxnSpMkLst>
        </pc:cxnChg>
        <pc:cxnChg chg="add mod">
          <ac:chgData name="Aliaksandr Melnichenka" userId="86171067-e143-49b7-95cf-56d8fc5b802a" providerId="ADAL" clId="{4D7C2E94-29DF-40A0-B604-8EC97ABBDE7E}" dt="2024-09-16T21:27:34.948" v="2037" actId="692"/>
          <ac:cxnSpMkLst>
            <pc:docMk/>
            <pc:sldMk cId="2605263611" sldId="317"/>
            <ac:cxnSpMk id="37" creationId="{A8F76D9E-9204-23C0-3C2A-81585A54F2EA}"/>
          </ac:cxnSpMkLst>
        </pc:cxnChg>
        <pc:cxnChg chg="add mod">
          <ac:chgData name="Aliaksandr Melnichenka" userId="86171067-e143-49b7-95cf-56d8fc5b802a" providerId="ADAL" clId="{4D7C2E94-29DF-40A0-B604-8EC97ABBDE7E}" dt="2024-09-16T21:26:40.910" v="2005" actId="1076"/>
          <ac:cxnSpMkLst>
            <pc:docMk/>
            <pc:sldMk cId="2605263611" sldId="317"/>
            <ac:cxnSpMk id="39" creationId="{9C8EC9DC-12A7-A6A6-BD74-E111DF8CFEE2}"/>
          </ac:cxnSpMkLst>
        </pc:cxnChg>
        <pc:cxnChg chg="add mod">
          <ac:chgData name="Aliaksandr Melnichenka" userId="86171067-e143-49b7-95cf-56d8fc5b802a" providerId="ADAL" clId="{4D7C2E94-29DF-40A0-B604-8EC97ABBDE7E}" dt="2024-09-16T21:27:30.463" v="2035" actId="692"/>
          <ac:cxnSpMkLst>
            <pc:docMk/>
            <pc:sldMk cId="2605263611" sldId="317"/>
            <ac:cxnSpMk id="41" creationId="{3459CA06-8573-F240-A1B8-239579C3471E}"/>
          </ac:cxnSpMkLst>
        </pc:cxnChg>
        <pc:cxnChg chg="add mod">
          <ac:chgData name="Aliaksandr Melnichenka" userId="86171067-e143-49b7-95cf-56d8fc5b802a" providerId="ADAL" clId="{4D7C2E94-29DF-40A0-B604-8EC97ABBDE7E}" dt="2024-09-16T21:28:06.398" v="2048" actId="14100"/>
          <ac:cxnSpMkLst>
            <pc:docMk/>
            <pc:sldMk cId="2605263611" sldId="317"/>
            <ac:cxnSpMk id="47" creationId="{F4B2E0EB-70B9-36FD-1D97-665AAFBD6567}"/>
          </ac:cxnSpMkLst>
        </pc:cxnChg>
        <pc:cxnChg chg="add mod">
          <ac:chgData name="Aliaksandr Melnichenka" userId="86171067-e143-49b7-95cf-56d8fc5b802a" providerId="ADAL" clId="{4D7C2E94-29DF-40A0-B604-8EC97ABBDE7E}" dt="2024-09-16T21:28:26.401" v="2052" actId="1076"/>
          <ac:cxnSpMkLst>
            <pc:docMk/>
            <pc:sldMk cId="2605263611" sldId="317"/>
            <ac:cxnSpMk id="50" creationId="{3E166F6D-055C-1D4C-1D81-E81917936298}"/>
          </ac:cxnSpMkLst>
        </pc:cxnChg>
        <pc:cxnChg chg="add mod">
          <ac:chgData name="Aliaksandr Melnichenka" userId="86171067-e143-49b7-95cf-56d8fc5b802a" providerId="ADAL" clId="{4D7C2E94-29DF-40A0-B604-8EC97ABBDE7E}" dt="2024-09-16T21:28:57.244" v="2064" actId="692"/>
          <ac:cxnSpMkLst>
            <pc:docMk/>
            <pc:sldMk cId="2605263611" sldId="317"/>
            <ac:cxnSpMk id="52" creationId="{04BB2C40-B4D1-702E-754C-9A2A0EEE694D}"/>
          </ac:cxnSpMkLst>
        </pc:cxnChg>
        <pc:cxnChg chg="add mod">
          <ac:chgData name="Aliaksandr Melnichenka" userId="86171067-e143-49b7-95cf-56d8fc5b802a" providerId="ADAL" clId="{4D7C2E94-29DF-40A0-B604-8EC97ABBDE7E}" dt="2024-09-16T21:29:48.955" v="2075" actId="1076"/>
          <ac:cxnSpMkLst>
            <pc:docMk/>
            <pc:sldMk cId="2605263611" sldId="317"/>
            <ac:cxnSpMk id="54" creationId="{F00AE226-2A72-5FC5-AB13-FDAE19700C46}"/>
          </ac:cxnSpMkLst>
        </pc:cxnChg>
      </pc:sldChg>
      <pc:sldChg chg="addSp delSp modSp new mod">
        <pc:chgData name="Aliaksandr Melnichenka" userId="86171067-e143-49b7-95cf-56d8fc5b802a" providerId="ADAL" clId="{4D7C2E94-29DF-40A0-B604-8EC97ABBDE7E}" dt="2024-09-17T16:09:07.773" v="2487" actId="1035"/>
        <pc:sldMkLst>
          <pc:docMk/>
          <pc:sldMk cId="475220465" sldId="318"/>
        </pc:sldMkLst>
        <pc:spChg chg="add mod ord">
          <ac:chgData name="Aliaksandr Melnichenka" userId="86171067-e143-49b7-95cf-56d8fc5b802a" providerId="ADAL" clId="{4D7C2E94-29DF-40A0-B604-8EC97ABBDE7E}" dt="2024-09-17T15:34:31.431" v="2471" actId="692"/>
          <ac:spMkLst>
            <pc:docMk/>
            <pc:sldMk cId="475220465" sldId="318"/>
            <ac:spMk id="2" creationId="{2C26D8F6-2230-DD15-F497-2EB505B7D714}"/>
          </ac:spMkLst>
        </pc:spChg>
        <pc:spChg chg="add del mod">
          <ac:chgData name="Aliaksandr Melnichenka" userId="86171067-e143-49b7-95cf-56d8fc5b802a" providerId="ADAL" clId="{4D7C2E94-29DF-40A0-B604-8EC97ABBDE7E}" dt="2024-09-17T15:22:24.845" v="2243" actId="21"/>
          <ac:spMkLst>
            <pc:docMk/>
            <pc:sldMk cId="475220465" sldId="318"/>
            <ac:spMk id="9" creationId="{35C690BA-11D0-D9E9-C45C-1EF054AEADAF}"/>
          </ac:spMkLst>
        </pc:spChg>
        <pc:spChg chg="add mod ord">
          <ac:chgData name="Aliaksandr Melnichenka" userId="86171067-e143-49b7-95cf-56d8fc5b802a" providerId="ADAL" clId="{4D7C2E94-29DF-40A0-B604-8EC97ABBDE7E}" dt="2024-09-17T15:31:12.520" v="2406" actId="1076"/>
          <ac:spMkLst>
            <pc:docMk/>
            <pc:sldMk cId="475220465" sldId="318"/>
            <ac:spMk id="10" creationId="{822E353E-79B2-D7AA-B81A-0B7947064092}"/>
          </ac:spMkLst>
        </pc:spChg>
        <pc:spChg chg="add del mod">
          <ac:chgData name="Aliaksandr Melnichenka" userId="86171067-e143-49b7-95cf-56d8fc5b802a" providerId="ADAL" clId="{4D7C2E94-29DF-40A0-B604-8EC97ABBDE7E}" dt="2024-09-17T15:26:39.590" v="2304" actId="478"/>
          <ac:spMkLst>
            <pc:docMk/>
            <pc:sldMk cId="475220465" sldId="318"/>
            <ac:spMk id="12" creationId="{A08D3B69-A0C4-8B11-B442-92CABE578690}"/>
          </ac:spMkLst>
        </pc:spChg>
        <pc:spChg chg="add del mod">
          <ac:chgData name="Aliaksandr Melnichenka" userId="86171067-e143-49b7-95cf-56d8fc5b802a" providerId="ADAL" clId="{4D7C2E94-29DF-40A0-B604-8EC97ABBDE7E}" dt="2024-09-17T15:22:24.845" v="2243" actId="21"/>
          <ac:spMkLst>
            <pc:docMk/>
            <pc:sldMk cId="475220465" sldId="318"/>
            <ac:spMk id="13" creationId="{E308AAD5-65F2-6D34-49AD-D2F1402E7799}"/>
          </ac:spMkLst>
        </pc:spChg>
        <pc:spChg chg="add mod">
          <ac:chgData name="Aliaksandr Melnichenka" userId="86171067-e143-49b7-95cf-56d8fc5b802a" providerId="ADAL" clId="{4D7C2E94-29DF-40A0-B604-8EC97ABBDE7E}" dt="2024-09-17T15:32:24.572" v="2417" actId="1076"/>
          <ac:spMkLst>
            <pc:docMk/>
            <pc:sldMk cId="475220465" sldId="318"/>
            <ac:spMk id="15" creationId="{7A11C1FC-BC8B-9D74-45F4-1CE9C7B20A96}"/>
          </ac:spMkLst>
        </pc:spChg>
        <pc:spChg chg="add del mod">
          <ac:chgData name="Aliaksandr Melnichenka" userId="86171067-e143-49b7-95cf-56d8fc5b802a" providerId="ADAL" clId="{4D7C2E94-29DF-40A0-B604-8EC97ABBDE7E}" dt="2024-09-17T15:26:37.598" v="2303" actId="478"/>
          <ac:spMkLst>
            <pc:docMk/>
            <pc:sldMk cId="475220465" sldId="318"/>
            <ac:spMk id="16" creationId="{7AD37212-7E86-04BE-98B9-ABA3BAED14DA}"/>
          </ac:spMkLst>
        </pc:spChg>
        <pc:spChg chg="add del mod">
          <ac:chgData name="Aliaksandr Melnichenka" userId="86171067-e143-49b7-95cf-56d8fc5b802a" providerId="ADAL" clId="{4D7C2E94-29DF-40A0-B604-8EC97ABBDE7E}" dt="2024-09-17T15:26:37.598" v="2303" actId="478"/>
          <ac:spMkLst>
            <pc:docMk/>
            <pc:sldMk cId="475220465" sldId="318"/>
            <ac:spMk id="17" creationId="{4DEAB951-FBAB-5126-36CB-9D4D35D20821}"/>
          </ac:spMkLst>
        </pc:spChg>
        <pc:spChg chg="add del mod">
          <ac:chgData name="Aliaksandr Melnichenka" userId="86171067-e143-49b7-95cf-56d8fc5b802a" providerId="ADAL" clId="{4D7C2E94-29DF-40A0-B604-8EC97ABBDE7E}" dt="2024-09-17T15:26:37.598" v="2303" actId="478"/>
          <ac:spMkLst>
            <pc:docMk/>
            <pc:sldMk cId="475220465" sldId="318"/>
            <ac:spMk id="18" creationId="{04C47362-B418-BC73-0410-64F085673EED}"/>
          </ac:spMkLst>
        </pc:spChg>
        <pc:spChg chg="add del mod">
          <ac:chgData name="Aliaksandr Melnichenka" userId="86171067-e143-49b7-95cf-56d8fc5b802a" providerId="ADAL" clId="{4D7C2E94-29DF-40A0-B604-8EC97ABBDE7E}" dt="2024-09-17T15:26:37.598" v="2303" actId="478"/>
          <ac:spMkLst>
            <pc:docMk/>
            <pc:sldMk cId="475220465" sldId="318"/>
            <ac:spMk id="19" creationId="{A0BFCBD9-C4FA-93D0-6437-2268E68F7243}"/>
          </ac:spMkLst>
        </pc:spChg>
        <pc:spChg chg="add mod">
          <ac:chgData name="Aliaksandr Melnichenka" userId="86171067-e143-49b7-95cf-56d8fc5b802a" providerId="ADAL" clId="{4D7C2E94-29DF-40A0-B604-8EC97ABBDE7E}" dt="2024-09-17T15:31:26.021" v="2411" actId="1076"/>
          <ac:spMkLst>
            <pc:docMk/>
            <pc:sldMk cId="475220465" sldId="318"/>
            <ac:spMk id="22" creationId="{FAE113C4-1093-48CC-892B-B2FB1771EB23}"/>
          </ac:spMkLst>
        </pc:spChg>
        <pc:spChg chg="add mod ord">
          <ac:chgData name="Aliaksandr Melnichenka" userId="86171067-e143-49b7-95cf-56d8fc5b802a" providerId="ADAL" clId="{4D7C2E94-29DF-40A0-B604-8EC97ABBDE7E}" dt="2024-09-17T15:30:45.538" v="2391" actId="1076"/>
          <ac:spMkLst>
            <pc:docMk/>
            <pc:sldMk cId="475220465" sldId="318"/>
            <ac:spMk id="25" creationId="{50BC8D6D-1860-ECEC-0688-297E63E992F5}"/>
          </ac:spMkLst>
        </pc:spChg>
        <pc:spChg chg="add mod">
          <ac:chgData name="Aliaksandr Melnichenka" userId="86171067-e143-49b7-95cf-56d8fc5b802a" providerId="ADAL" clId="{4D7C2E94-29DF-40A0-B604-8EC97ABBDE7E}" dt="2024-09-17T15:31:06.423" v="2403" actId="1076"/>
          <ac:spMkLst>
            <pc:docMk/>
            <pc:sldMk cId="475220465" sldId="318"/>
            <ac:spMk id="28" creationId="{25622E29-F585-F924-E209-A4E3E3E80176}"/>
          </ac:spMkLst>
        </pc:spChg>
        <pc:spChg chg="add del mod">
          <ac:chgData name="Aliaksandr Melnichenka" userId="86171067-e143-49b7-95cf-56d8fc5b802a" providerId="ADAL" clId="{4D7C2E94-29DF-40A0-B604-8EC97ABBDE7E}" dt="2024-09-17T15:27:59.913" v="2320" actId="478"/>
          <ac:spMkLst>
            <pc:docMk/>
            <pc:sldMk cId="475220465" sldId="318"/>
            <ac:spMk id="30" creationId="{A083DB51-0BEF-24D7-A7B4-47A1336B6B65}"/>
          </ac:spMkLst>
        </pc:spChg>
        <pc:spChg chg="add mod">
          <ac:chgData name="Aliaksandr Melnichenka" userId="86171067-e143-49b7-95cf-56d8fc5b802a" providerId="ADAL" clId="{4D7C2E94-29DF-40A0-B604-8EC97ABBDE7E}" dt="2024-09-17T15:29:55.470" v="2368" actId="1076"/>
          <ac:spMkLst>
            <pc:docMk/>
            <pc:sldMk cId="475220465" sldId="318"/>
            <ac:spMk id="47" creationId="{704C15A2-76B2-259E-64AB-FA1410F2BDFE}"/>
          </ac:spMkLst>
        </pc:spChg>
        <pc:spChg chg="add mod">
          <ac:chgData name="Aliaksandr Melnichenka" userId="86171067-e143-49b7-95cf-56d8fc5b802a" providerId="ADAL" clId="{4D7C2E94-29DF-40A0-B604-8EC97ABBDE7E}" dt="2024-09-17T15:33:19.880" v="2435" actId="1076"/>
          <ac:spMkLst>
            <pc:docMk/>
            <pc:sldMk cId="475220465" sldId="318"/>
            <ac:spMk id="62" creationId="{08411C5C-D8A1-AD1F-C804-05565F548A66}"/>
          </ac:spMkLst>
        </pc:spChg>
        <pc:spChg chg="add mod">
          <ac:chgData name="Aliaksandr Melnichenka" userId="86171067-e143-49b7-95cf-56d8fc5b802a" providerId="ADAL" clId="{4D7C2E94-29DF-40A0-B604-8EC97ABBDE7E}" dt="2024-09-17T15:33:53.772" v="2469" actId="1036"/>
          <ac:spMkLst>
            <pc:docMk/>
            <pc:sldMk cId="475220465" sldId="318"/>
            <ac:spMk id="63" creationId="{B308EFB0-37AA-9D9E-6027-4B9EE061712F}"/>
          </ac:spMkLst>
        </pc:spChg>
        <pc:spChg chg="add mod">
          <ac:chgData name="Aliaksandr Melnichenka" userId="86171067-e143-49b7-95cf-56d8fc5b802a" providerId="ADAL" clId="{4D7C2E94-29DF-40A0-B604-8EC97ABBDE7E}" dt="2024-09-17T16:09:07.773" v="2487" actId="1035"/>
          <ac:spMkLst>
            <pc:docMk/>
            <pc:sldMk cId="475220465" sldId="318"/>
            <ac:spMk id="64" creationId="{D2E8C9E7-E5FA-D171-28B9-55D1BC9E5B14}"/>
          </ac:spMkLst>
        </pc:spChg>
        <pc:picChg chg="add del mod">
          <ac:chgData name="Aliaksandr Melnichenka" userId="86171067-e143-49b7-95cf-56d8fc5b802a" providerId="ADAL" clId="{4D7C2E94-29DF-40A0-B604-8EC97ABBDE7E}" dt="2024-09-17T15:22:24.845" v="2243" actId="21"/>
          <ac:picMkLst>
            <pc:docMk/>
            <pc:sldMk cId="475220465" sldId="318"/>
            <ac:picMk id="3" creationId="{1CCF4315-8C08-31DC-FDA0-35FD7F68891D}"/>
          </ac:picMkLst>
        </pc:picChg>
        <pc:picChg chg="add del mod modCrop">
          <ac:chgData name="Aliaksandr Melnichenka" userId="86171067-e143-49b7-95cf-56d8fc5b802a" providerId="ADAL" clId="{4D7C2E94-29DF-40A0-B604-8EC97ABBDE7E}" dt="2024-09-17T15:22:24.845" v="2243" actId="21"/>
          <ac:picMkLst>
            <pc:docMk/>
            <pc:sldMk cId="475220465" sldId="318"/>
            <ac:picMk id="4" creationId="{BC0E63DE-1EAC-3BF5-F895-9B7E2850DB77}"/>
          </ac:picMkLst>
        </pc:picChg>
        <pc:picChg chg="add del mod modCrop">
          <ac:chgData name="Aliaksandr Melnichenka" userId="86171067-e143-49b7-95cf-56d8fc5b802a" providerId="ADAL" clId="{4D7C2E94-29DF-40A0-B604-8EC97ABBDE7E}" dt="2024-09-17T15:22:24.845" v="2243" actId="21"/>
          <ac:picMkLst>
            <pc:docMk/>
            <pc:sldMk cId="475220465" sldId="318"/>
            <ac:picMk id="5" creationId="{AAA83A40-A097-3E01-5634-FE0372ED3046}"/>
          </ac:picMkLst>
        </pc:picChg>
        <pc:picChg chg="add del mod modCrop">
          <ac:chgData name="Aliaksandr Melnichenka" userId="86171067-e143-49b7-95cf-56d8fc5b802a" providerId="ADAL" clId="{4D7C2E94-29DF-40A0-B604-8EC97ABBDE7E}" dt="2024-09-17T15:22:24.845" v="2243" actId="21"/>
          <ac:picMkLst>
            <pc:docMk/>
            <pc:sldMk cId="475220465" sldId="318"/>
            <ac:picMk id="6" creationId="{D6B98A2E-3088-7ED8-1A96-6A5A82A1BF5D}"/>
          </ac:picMkLst>
        </pc:picChg>
        <pc:picChg chg="add del mod modCrop">
          <ac:chgData name="Aliaksandr Melnichenka" userId="86171067-e143-49b7-95cf-56d8fc5b802a" providerId="ADAL" clId="{4D7C2E94-29DF-40A0-B604-8EC97ABBDE7E}" dt="2024-09-17T15:22:24.845" v="2243" actId="21"/>
          <ac:picMkLst>
            <pc:docMk/>
            <pc:sldMk cId="475220465" sldId="318"/>
            <ac:picMk id="7" creationId="{2D80B366-5F2E-2F4E-F07A-983A72652642}"/>
          </ac:picMkLst>
        </pc:picChg>
        <pc:cxnChg chg="add del mod">
          <ac:chgData name="Aliaksandr Melnichenka" userId="86171067-e143-49b7-95cf-56d8fc5b802a" providerId="ADAL" clId="{4D7C2E94-29DF-40A0-B604-8EC97ABBDE7E}" dt="2024-09-17T15:22:24.845" v="2243" actId="21"/>
          <ac:cxnSpMkLst>
            <pc:docMk/>
            <pc:sldMk cId="475220465" sldId="318"/>
            <ac:cxnSpMk id="8" creationId="{562AD0E2-FFBA-3FBF-625F-3C7177BBB0D6}"/>
          </ac:cxnSpMkLst>
        </pc:cxnChg>
        <pc:cxnChg chg="add del mod">
          <ac:chgData name="Aliaksandr Melnichenka" userId="86171067-e143-49b7-95cf-56d8fc5b802a" providerId="ADAL" clId="{4D7C2E94-29DF-40A0-B604-8EC97ABBDE7E}" dt="2024-09-17T15:26:37.598" v="2303" actId="478"/>
          <ac:cxnSpMkLst>
            <pc:docMk/>
            <pc:sldMk cId="475220465" sldId="318"/>
            <ac:cxnSpMk id="11" creationId="{218FC225-A5B6-84D1-C8DE-847078C080B1}"/>
          </ac:cxnSpMkLst>
        </pc:cxnChg>
        <pc:cxnChg chg="add mod">
          <ac:chgData name="Aliaksandr Melnichenka" userId="86171067-e143-49b7-95cf-56d8fc5b802a" providerId="ADAL" clId="{4D7C2E94-29DF-40A0-B604-8EC97ABBDE7E}" dt="2024-09-17T15:31:23.974" v="2410" actId="14100"/>
          <ac:cxnSpMkLst>
            <pc:docMk/>
            <pc:sldMk cId="475220465" sldId="318"/>
            <ac:cxnSpMk id="14" creationId="{126452A0-0037-4735-EEF4-36F8B301EB9C}"/>
          </ac:cxnSpMkLst>
        </pc:cxnChg>
        <pc:cxnChg chg="add mod">
          <ac:chgData name="Aliaksandr Melnichenka" userId="86171067-e143-49b7-95cf-56d8fc5b802a" providerId="ADAL" clId="{4D7C2E94-29DF-40A0-B604-8EC97ABBDE7E}" dt="2024-09-17T15:31:04.422" v="2402" actId="1076"/>
          <ac:cxnSpMkLst>
            <pc:docMk/>
            <pc:sldMk cId="475220465" sldId="318"/>
            <ac:cxnSpMk id="26" creationId="{D010B861-8314-BA98-DC8E-EB6C61B2DF3B}"/>
          </ac:cxnSpMkLst>
        </pc:cxnChg>
        <pc:cxnChg chg="add mod">
          <ac:chgData name="Aliaksandr Melnichenka" userId="86171067-e143-49b7-95cf-56d8fc5b802a" providerId="ADAL" clId="{4D7C2E94-29DF-40A0-B604-8EC97ABBDE7E}" dt="2024-09-17T15:33:03.287" v="2431" actId="1076"/>
          <ac:cxnSpMkLst>
            <pc:docMk/>
            <pc:sldMk cId="475220465" sldId="318"/>
            <ac:cxnSpMk id="31" creationId="{C7921D1F-9AB3-C41D-A1B1-3D04E8546EB2}"/>
          </ac:cxnSpMkLst>
        </pc:cxnChg>
        <pc:cxnChg chg="add mod">
          <ac:chgData name="Aliaksandr Melnichenka" userId="86171067-e143-49b7-95cf-56d8fc5b802a" providerId="ADAL" clId="{4D7C2E94-29DF-40A0-B604-8EC97ABBDE7E}" dt="2024-09-17T15:28:04.841" v="2322"/>
          <ac:cxnSpMkLst>
            <pc:docMk/>
            <pc:sldMk cId="475220465" sldId="318"/>
            <ac:cxnSpMk id="36" creationId="{D9657B91-3852-5A99-616C-A931BFFC5BF7}"/>
          </ac:cxnSpMkLst>
        </pc:cxnChg>
        <pc:cxnChg chg="add del mod">
          <ac:chgData name="Aliaksandr Melnichenka" userId="86171067-e143-49b7-95cf-56d8fc5b802a" providerId="ADAL" clId="{4D7C2E94-29DF-40A0-B604-8EC97ABBDE7E}" dt="2024-09-17T15:29:02.466" v="2355" actId="478"/>
          <ac:cxnSpMkLst>
            <pc:docMk/>
            <pc:sldMk cId="475220465" sldId="318"/>
            <ac:cxnSpMk id="38" creationId="{68501EFD-E8A7-C8A6-CD95-C43DE8CCAA84}"/>
          </ac:cxnSpMkLst>
        </pc:cxnChg>
        <pc:cxnChg chg="add mod">
          <ac:chgData name="Aliaksandr Melnichenka" userId="86171067-e143-49b7-95cf-56d8fc5b802a" providerId="ADAL" clId="{4D7C2E94-29DF-40A0-B604-8EC97ABBDE7E}" dt="2024-09-17T16:09:07.773" v="2487" actId="1035"/>
          <ac:cxnSpMkLst>
            <pc:docMk/>
            <pc:sldMk cId="475220465" sldId="318"/>
            <ac:cxnSpMk id="41" creationId="{6AC4B062-254C-3726-33F7-A8262EE2FC91}"/>
          </ac:cxnSpMkLst>
        </pc:cxnChg>
      </pc:sldChg>
      <pc:sldChg chg="addSp delSp modSp new mod">
        <pc:chgData name="Aliaksandr Melnichenka" userId="86171067-e143-49b7-95cf-56d8fc5b802a" providerId="ADAL" clId="{4D7C2E94-29DF-40A0-B604-8EC97ABBDE7E}" dt="2024-09-20T13:23:50.831" v="3128" actId="1076"/>
        <pc:sldMkLst>
          <pc:docMk/>
          <pc:sldMk cId="2291420419" sldId="319"/>
        </pc:sldMkLst>
        <pc:spChg chg="add mod topLvl">
          <ac:chgData name="Aliaksandr Melnichenka" userId="86171067-e143-49b7-95cf-56d8fc5b802a" providerId="ADAL" clId="{4D7C2E94-29DF-40A0-B604-8EC97ABBDE7E}" dt="2024-09-18T00:29:08.372" v="2621" actId="1076"/>
          <ac:spMkLst>
            <pc:docMk/>
            <pc:sldMk cId="2291420419" sldId="319"/>
            <ac:spMk id="3" creationId="{8EFEFA07-4B04-C066-3DC4-0FF2A64BDE1D}"/>
          </ac:spMkLst>
        </pc:spChg>
        <pc:spChg chg="add mod topLvl">
          <ac:chgData name="Aliaksandr Melnichenka" userId="86171067-e143-49b7-95cf-56d8fc5b802a" providerId="ADAL" clId="{4D7C2E94-29DF-40A0-B604-8EC97ABBDE7E}" dt="2024-09-18T00:28:56.295" v="2617" actId="14100"/>
          <ac:spMkLst>
            <pc:docMk/>
            <pc:sldMk cId="2291420419" sldId="319"/>
            <ac:spMk id="4" creationId="{854640E9-F40B-EBFA-A671-7FCB4A501BCC}"/>
          </ac:spMkLst>
        </pc:spChg>
        <pc:spChg chg="add del mod topLvl">
          <ac:chgData name="Aliaksandr Melnichenka" userId="86171067-e143-49b7-95cf-56d8fc5b802a" providerId="ADAL" clId="{4D7C2E94-29DF-40A0-B604-8EC97ABBDE7E}" dt="2024-09-18T00:28:31.513" v="2610" actId="478"/>
          <ac:spMkLst>
            <pc:docMk/>
            <pc:sldMk cId="2291420419" sldId="319"/>
            <ac:spMk id="5" creationId="{67EB9BDB-A35A-F19E-0268-32B82D3F402A}"/>
          </ac:spMkLst>
        </pc:spChg>
        <pc:spChg chg="add del mod topLvl">
          <ac:chgData name="Aliaksandr Melnichenka" userId="86171067-e143-49b7-95cf-56d8fc5b802a" providerId="ADAL" clId="{4D7C2E94-29DF-40A0-B604-8EC97ABBDE7E}" dt="2024-09-18T00:24:34.320" v="2520" actId="478"/>
          <ac:spMkLst>
            <pc:docMk/>
            <pc:sldMk cId="2291420419" sldId="319"/>
            <ac:spMk id="6" creationId="{0E38734A-2096-E442-2EE3-2CFDC39B6190}"/>
          </ac:spMkLst>
        </pc:spChg>
        <pc:spChg chg="add mod topLvl">
          <ac:chgData name="Aliaksandr Melnichenka" userId="86171067-e143-49b7-95cf-56d8fc5b802a" providerId="ADAL" clId="{4D7C2E94-29DF-40A0-B604-8EC97ABBDE7E}" dt="2024-09-18T00:24:58.254" v="2537" actId="1038"/>
          <ac:spMkLst>
            <pc:docMk/>
            <pc:sldMk cId="2291420419" sldId="319"/>
            <ac:spMk id="8" creationId="{88C7063E-5CB2-6618-929A-C8345B862D5D}"/>
          </ac:spMkLst>
        </pc:spChg>
        <pc:spChg chg="add mod topLvl">
          <ac:chgData name="Aliaksandr Melnichenka" userId="86171067-e143-49b7-95cf-56d8fc5b802a" providerId="ADAL" clId="{4D7C2E94-29DF-40A0-B604-8EC97ABBDE7E}" dt="2024-09-18T00:27:49.706" v="2602" actId="20577"/>
          <ac:spMkLst>
            <pc:docMk/>
            <pc:sldMk cId="2291420419" sldId="319"/>
            <ac:spMk id="9" creationId="{02539B7E-DC73-9C2F-3414-077178277D28}"/>
          </ac:spMkLst>
        </pc:spChg>
        <pc:spChg chg="add del mod topLvl">
          <ac:chgData name="Aliaksandr Melnichenka" userId="86171067-e143-49b7-95cf-56d8fc5b802a" providerId="ADAL" clId="{4D7C2E94-29DF-40A0-B604-8EC97ABBDE7E}" dt="2024-09-18T00:28:31.513" v="2610" actId="478"/>
          <ac:spMkLst>
            <pc:docMk/>
            <pc:sldMk cId="2291420419" sldId="319"/>
            <ac:spMk id="12" creationId="{12727DFA-DEA9-DCA8-9D7B-5CC8E0DA49AB}"/>
          </ac:spMkLst>
        </pc:spChg>
        <pc:spChg chg="add mod topLvl">
          <ac:chgData name="Aliaksandr Melnichenka" userId="86171067-e143-49b7-95cf-56d8fc5b802a" providerId="ADAL" clId="{4D7C2E94-29DF-40A0-B604-8EC97ABBDE7E}" dt="2024-09-18T00:25:07.907" v="2539" actId="1076"/>
          <ac:spMkLst>
            <pc:docMk/>
            <pc:sldMk cId="2291420419" sldId="319"/>
            <ac:spMk id="13" creationId="{5C1D8E2E-B96D-9DD0-D0CC-90B2C2716D1B}"/>
          </ac:spMkLst>
        </pc:spChg>
        <pc:spChg chg="add del mod topLvl">
          <ac:chgData name="Aliaksandr Melnichenka" userId="86171067-e143-49b7-95cf-56d8fc5b802a" providerId="ADAL" clId="{4D7C2E94-29DF-40A0-B604-8EC97ABBDE7E}" dt="2024-09-18T00:25:18.845" v="2542" actId="478"/>
          <ac:spMkLst>
            <pc:docMk/>
            <pc:sldMk cId="2291420419" sldId="319"/>
            <ac:spMk id="14" creationId="{F3AB35F5-A77F-E23F-34E2-A782E7259109}"/>
          </ac:spMkLst>
        </pc:spChg>
        <pc:spChg chg="add mod topLvl">
          <ac:chgData name="Aliaksandr Melnichenka" userId="86171067-e143-49b7-95cf-56d8fc5b802a" providerId="ADAL" clId="{4D7C2E94-29DF-40A0-B604-8EC97ABBDE7E}" dt="2024-09-18T00:28:44.307" v="2615" actId="1076"/>
          <ac:spMkLst>
            <pc:docMk/>
            <pc:sldMk cId="2291420419" sldId="319"/>
            <ac:spMk id="15" creationId="{A4E635C1-358E-E1BF-73D0-F34ED691DEEF}"/>
          </ac:spMkLst>
        </pc:spChg>
        <pc:spChg chg="add mod ord">
          <ac:chgData name="Aliaksandr Melnichenka" userId="86171067-e143-49b7-95cf-56d8fc5b802a" providerId="ADAL" clId="{4D7C2E94-29DF-40A0-B604-8EC97ABBDE7E}" dt="2024-09-18T00:28:20.737" v="2607" actId="166"/>
          <ac:spMkLst>
            <pc:docMk/>
            <pc:sldMk cId="2291420419" sldId="319"/>
            <ac:spMk id="24" creationId="{FABFB1AF-AF42-0BF0-B438-242C00016146}"/>
          </ac:spMkLst>
        </pc:spChg>
        <pc:spChg chg="add mod">
          <ac:chgData name="Aliaksandr Melnichenka" userId="86171067-e143-49b7-95cf-56d8fc5b802a" providerId="ADAL" clId="{4D7C2E94-29DF-40A0-B604-8EC97ABBDE7E}" dt="2024-09-18T00:26:55.730" v="2575" actId="1076"/>
          <ac:spMkLst>
            <pc:docMk/>
            <pc:sldMk cId="2291420419" sldId="319"/>
            <ac:spMk id="29" creationId="{DB5C79D1-2969-9132-C0AE-56A2D574DBF0}"/>
          </ac:spMkLst>
        </pc:spChg>
        <pc:spChg chg="add del mod">
          <ac:chgData name="Aliaksandr Melnichenka" userId="86171067-e143-49b7-95cf-56d8fc5b802a" providerId="ADAL" clId="{4D7C2E94-29DF-40A0-B604-8EC97ABBDE7E}" dt="2024-09-18T00:27:10.588" v="2582"/>
          <ac:spMkLst>
            <pc:docMk/>
            <pc:sldMk cId="2291420419" sldId="319"/>
            <ac:spMk id="30" creationId="{B6D69EB3-6A08-09A8-5C7B-1FE451864C91}"/>
          </ac:spMkLst>
        </pc:spChg>
        <pc:spChg chg="add del mod">
          <ac:chgData name="Aliaksandr Melnichenka" userId="86171067-e143-49b7-95cf-56d8fc5b802a" providerId="ADAL" clId="{4D7C2E94-29DF-40A0-B604-8EC97ABBDE7E}" dt="2024-09-18T00:26:00.205" v="2554" actId="478"/>
          <ac:spMkLst>
            <pc:docMk/>
            <pc:sldMk cId="2291420419" sldId="319"/>
            <ac:spMk id="31" creationId="{39A29E60-1F12-8EBF-B8F2-691A04F7745B}"/>
          </ac:spMkLst>
        </pc:spChg>
        <pc:spChg chg="add mod">
          <ac:chgData name="Aliaksandr Melnichenka" userId="86171067-e143-49b7-95cf-56d8fc5b802a" providerId="ADAL" clId="{4D7C2E94-29DF-40A0-B604-8EC97ABBDE7E}" dt="2024-09-20T13:23:50.831" v="3128" actId="1076"/>
          <ac:spMkLst>
            <pc:docMk/>
            <pc:sldMk cId="2291420419" sldId="319"/>
            <ac:spMk id="33" creationId="{67BADE41-32D0-D2DE-845D-7E5D54AA3698}"/>
          </ac:spMkLst>
        </pc:spChg>
        <pc:spChg chg="add mod">
          <ac:chgData name="Aliaksandr Melnichenka" userId="86171067-e143-49b7-95cf-56d8fc5b802a" providerId="ADAL" clId="{4D7C2E94-29DF-40A0-B604-8EC97ABBDE7E}" dt="2024-09-18T00:28:38.874" v="2613" actId="1076"/>
          <ac:spMkLst>
            <pc:docMk/>
            <pc:sldMk cId="2291420419" sldId="319"/>
            <ac:spMk id="34" creationId="{00751E14-7463-B9FA-2B4A-E8B6F32D1DD8}"/>
          </ac:spMkLst>
        </pc:spChg>
        <pc:spChg chg="add mod">
          <ac:chgData name="Aliaksandr Melnichenka" userId="86171067-e143-49b7-95cf-56d8fc5b802a" providerId="ADAL" clId="{4D7C2E94-29DF-40A0-B604-8EC97ABBDE7E}" dt="2024-09-18T00:28:24.975" v="2609" actId="1076"/>
          <ac:spMkLst>
            <pc:docMk/>
            <pc:sldMk cId="2291420419" sldId="319"/>
            <ac:spMk id="36" creationId="{FC15C0DD-5FC8-B92D-D7DA-882FC102D43D}"/>
          </ac:spMkLst>
        </pc:spChg>
        <pc:spChg chg="add mod topLvl">
          <ac:chgData name="Aliaksandr Melnichenka" userId="86171067-e143-49b7-95cf-56d8fc5b802a" providerId="ADAL" clId="{4D7C2E94-29DF-40A0-B604-8EC97ABBDE7E}" dt="2024-09-18T00:36:35.803" v="2801" actId="164"/>
          <ac:spMkLst>
            <pc:docMk/>
            <pc:sldMk cId="2291420419" sldId="319"/>
            <ac:spMk id="44" creationId="{005539B5-B5C3-6179-0D76-42F1A7276DD6}"/>
          </ac:spMkLst>
        </pc:spChg>
        <pc:spChg chg="add mod topLvl">
          <ac:chgData name="Aliaksandr Melnichenka" userId="86171067-e143-49b7-95cf-56d8fc5b802a" providerId="ADAL" clId="{4D7C2E94-29DF-40A0-B604-8EC97ABBDE7E}" dt="2024-09-18T00:36:35.803" v="2801" actId="164"/>
          <ac:spMkLst>
            <pc:docMk/>
            <pc:sldMk cId="2291420419" sldId="319"/>
            <ac:spMk id="55" creationId="{F0ACAAEF-3662-DDCF-2C2D-BA82AC7D4F27}"/>
          </ac:spMkLst>
        </pc:spChg>
        <pc:spChg chg="add mod topLvl">
          <ac:chgData name="Aliaksandr Melnichenka" userId="86171067-e143-49b7-95cf-56d8fc5b802a" providerId="ADAL" clId="{4D7C2E94-29DF-40A0-B604-8EC97ABBDE7E}" dt="2024-09-18T00:36:35.803" v="2801" actId="164"/>
          <ac:spMkLst>
            <pc:docMk/>
            <pc:sldMk cId="2291420419" sldId="319"/>
            <ac:spMk id="66" creationId="{6D6A762C-C063-15AF-7326-BA88253DECA7}"/>
          </ac:spMkLst>
        </pc:spChg>
        <pc:spChg chg="add mod">
          <ac:chgData name="Aliaksandr Melnichenka" userId="86171067-e143-49b7-95cf-56d8fc5b802a" providerId="ADAL" clId="{4D7C2E94-29DF-40A0-B604-8EC97ABBDE7E}" dt="2024-09-18T00:36:35.803" v="2801" actId="164"/>
          <ac:spMkLst>
            <pc:docMk/>
            <pc:sldMk cId="2291420419" sldId="319"/>
            <ac:spMk id="71" creationId="{AFD60094-CF8C-0CF7-88C5-A42BAA32F9BD}"/>
          </ac:spMkLst>
        </pc:spChg>
        <pc:spChg chg="mod">
          <ac:chgData name="Aliaksandr Melnichenka" userId="86171067-e143-49b7-95cf-56d8fc5b802a" providerId="ADAL" clId="{4D7C2E94-29DF-40A0-B604-8EC97ABBDE7E}" dt="2024-09-18T00:33:25.749" v="2702"/>
          <ac:spMkLst>
            <pc:docMk/>
            <pc:sldMk cId="2291420419" sldId="319"/>
            <ac:spMk id="73" creationId="{092704C4-1CA8-7F5B-50EC-6308D07702DD}"/>
          </ac:spMkLst>
        </pc:spChg>
        <pc:spChg chg="mod">
          <ac:chgData name="Aliaksandr Melnichenka" userId="86171067-e143-49b7-95cf-56d8fc5b802a" providerId="ADAL" clId="{4D7C2E94-29DF-40A0-B604-8EC97ABBDE7E}" dt="2024-09-18T00:33:25.749" v="2702"/>
          <ac:spMkLst>
            <pc:docMk/>
            <pc:sldMk cId="2291420419" sldId="319"/>
            <ac:spMk id="78" creationId="{012A9459-5F88-ACD2-B18F-CA362CBDC93A}"/>
          </ac:spMkLst>
        </pc:spChg>
        <pc:spChg chg="mod">
          <ac:chgData name="Aliaksandr Melnichenka" userId="86171067-e143-49b7-95cf-56d8fc5b802a" providerId="ADAL" clId="{4D7C2E94-29DF-40A0-B604-8EC97ABBDE7E}" dt="2024-09-18T00:33:25.749" v="2702"/>
          <ac:spMkLst>
            <pc:docMk/>
            <pc:sldMk cId="2291420419" sldId="319"/>
            <ac:spMk id="82" creationId="{EB313287-9FA7-1BBB-D568-2EA15D87D818}"/>
          </ac:spMkLst>
        </pc:spChg>
        <pc:spChg chg="add mod">
          <ac:chgData name="Aliaksandr Melnichenka" userId="86171067-e143-49b7-95cf-56d8fc5b802a" providerId="ADAL" clId="{4D7C2E94-29DF-40A0-B604-8EC97ABBDE7E}" dt="2024-09-18T00:36:35.803" v="2801" actId="164"/>
          <ac:spMkLst>
            <pc:docMk/>
            <pc:sldMk cId="2291420419" sldId="319"/>
            <ac:spMk id="83" creationId="{6A302232-88E7-548F-C252-A007E24E3CD4}"/>
          </ac:spMkLst>
        </pc:spChg>
        <pc:spChg chg="add mod">
          <ac:chgData name="Aliaksandr Melnichenka" userId="86171067-e143-49b7-95cf-56d8fc5b802a" providerId="ADAL" clId="{4D7C2E94-29DF-40A0-B604-8EC97ABBDE7E}" dt="2024-09-18T00:36:35.803" v="2801" actId="164"/>
          <ac:spMkLst>
            <pc:docMk/>
            <pc:sldMk cId="2291420419" sldId="319"/>
            <ac:spMk id="84" creationId="{45B32BD2-37DD-CB93-148F-9B636355E9E1}"/>
          </ac:spMkLst>
        </pc:spChg>
        <pc:spChg chg="add mod">
          <ac:chgData name="Aliaksandr Melnichenka" userId="86171067-e143-49b7-95cf-56d8fc5b802a" providerId="ADAL" clId="{4D7C2E94-29DF-40A0-B604-8EC97ABBDE7E}" dt="2024-09-18T00:36:35.803" v="2801" actId="164"/>
          <ac:spMkLst>
            <pc:docMk/>
            <pc:sldMk cId="2291420419" sldId="319"/>
            <ac:spMk id="85" creationId="{440BE6A4-C9B9-F1D3-2A38-5CA1A54FFF9C}"/>
          </ac:spMkLst>
        </pc:spChg>
        <pc:spChg chg="add mod">
          <ac:chgData name="Aliaksandr Melnichenka" userId="86171067-e143-49b7-95cf-56d8fc5b802a" providerId="ADAL" clId="{4D7C2E94-29DF-40A0-B604-8EC97ABBDE7E}" dt="2024-09-18T00:35:02.326" v="2745"/>
          <ac:spMkLst>
            <pc:docMk/>
            <pc:sldMk cId="2291420419" sldId="319"/>
            <ac:spMk id="86" creationId="{018F90C8-4C16-3617-A0C0-A6FBD36F105F}"/>
          </ac:spMkLst>
        </pc:spChg>
        <pc:spChg chg="add mod">
          <ac:chgData name="Aliaksandr Melnichenka" userId="86171067-e143-49b7-95cf-56d8fc5b802a" providerId="ADAL" clId="{4D7C2E94-29DF-40A0-B604-8EC97ABBDE7E}" dt="2024-09-18T00:36:35.803" v="2801" actId="164"/>
          <ac:spMkLst>
            <pc:docMk/>
            <pc:sldMk cId="2291420419" sldId="319"/>
            <ac:spMk id="87" creationId="{89B89721-2AF8-D413-9C84-55688EA4904C}"/>
          </ac:spMkLst>
        </pc:spChg>
        <pc:spChg chg="add mod">
          <ac:chgData name="Aliaksandr Melnichenka" userId="86171067-e143-49b7-95cf-56d8fc5b802a" providerId="ADAL" clId="{4D7C2E94-29DF-40A0-B604-8EC97ABBDE7E}" dt="2024-09-18T00:36:35.803" v="2801" actId="164"/>
          <ac:spMkLst>
            <pc:docMk/>
            <pc:sldMk cId="2291420419" sldId="319"/>
            <ac:spMk id="88" creationId="{16DF3927-C4EA-0B4A-4375-0E92481A7C9A}"/>
          </ac:spMkLst>
        </pc:spChg>
        <pc:grpChg chg="add del mod">
          <ac:chgData name="Aliaksandr Melnichenka" userId="86171067-e143-49b7-95cf-56d8fc5b802a" providerId="ADAL" clId="{4D7C2E94-29DF-40A0-B604-8EC97ABBDE7E}" dt="2024-09-18T00:23:26.324" v="2495" actId="165"/>
          <ac:grpSpMkLst>
            <pc:docMk/>
            <pc:sldMk cId="2291420419" sldId="319"/>
            <ac:grpSpMk id="16" creationId="{5EF07522-07A6-1FBF-B5BA-3615B495147A}"/>
          </ac:grpSpMkLst>
        </pc:grpChg>
        <pc:grpChg chg="add del mod">
          <ac:chgData name="Aliaksandr Melnichenka" userId="86171067-e143-49b7-95cf-56d8fc5b802a" providerId="ADAL" clId="{4D7C2E94-29DF-40A0-B604-8EC97ABBDE7E}" dt="2024-09-18T00:30:32.901" v="2644" actId="165"/>
          <ac:grpSpMkLst>
            <pc:docMk/>
            <pc:sldMk cId="2291420419" sldId="319"/>
            <ac:grpSpMk id="47" creationId="{95248D19-D1F8-AE57-3E29-B423B2D061A1}"/>
          </ac:grpSpMkLst>
        </pc:grpChg>
        <pc:grpChg chg="add del mod topLvl">
          <ac:chgData name="Aliaksandr Melnichenka" userId="86171067-e143-49b7-95cf-56d8fc5b802a" providerId="ADAL" clId="{4D7C2E94-29DF-40A0-B604-8EC97ABBDE7E}" dt="2024-09-18T00:32:21.110" v="2687" actId="165"/>
          <ac:grpSpMkLst>
            <pc:docMk/>
            <pc:sldMk cId="2291420419" sldId="319"/>
            <ac:grpSpMk id="68" creationId="{95BBD690-EE2E-494D-2730-824A03D0555D}"/>
          </ac:grpSpMkLst>
        </pc:grpChg>
        <pc:grpChg chg="add del mod">
          <ac:chgData name="Aliaksandr Melnichenka" userId="86171067-e143-49b7-95cf-56d8fc5b802a" providerId="ADAL" clId="{4D7C2E94-29DF-40A0-B604-8EC97ABBDE7E}" dt="2024-09-18T00:32:19.100" v="2686" actId="165"/>
          <ac:grpSpMkLst>
            <pc:docMk/>
            <pc:sldMk cId="2291420419" sldId="319"/>
            <ac:grpSpMk id="69" creationId="{3D853031-2BCF-B907-75FF-00284A5A5C3B}"/>
          </ac:grpSpMkLst>
        </pc:grpChg>
        <pc:grpChg chg="add del mod">
          <ac:chgData name="Aliaksandr Melnichenka" userId="86171067-e143-49b7-95cf-56d8fc5b802a" providerId="ADAL" clId="{4D7C2E94-29DF-40A0-B604-8EC97ABBDE7E}" dt="2024-09-18T00:33:30.128" v="2705" actId="165"/>
          <ac:grpSpMkLst>
            <pc:docMk/>
            <pc:sldMk cId="2291420419" sldId="319"/>
            <ac:grpSpMk id="70" creationId="{D3DBE40A-D3B0-11C3-4407-2C0E95007F74}"/>
          </ac:grpSpMkLst>
        </pc:grpChg>
        <pc:grpChg chg="add mod">
          <ac:chgData name="Aliaksandr Melnichenka" userId="86171067-e143-49b7-95cf-56d8fc5b802a" providerId="ADAL" clId="{4D7C2E94-29DF-40A0-B604-8EC97ABBDE7E}" dt="2024-09-18T00:33:26.617" v="2704" actId="1076"/>
          <ac:grpSpMkLst>
            <pc:docMk/>
            <pc:sldMk cId="2291420419" sldId="319"/>
            <ac:grpSpMk id="72" creationId="{83919095-2C5C-170A-814F-D3C499179140}"/>
          </ac:grpSpMkLst>
        </pc:grpChg>
        <pc:grpChg chg="add mod">
          <ac:chgData name="Aliaksandr Melnichenka" userId="86171067-e143-49b7-95cf-56d8fc5b802a" providerId="ADAL" clId="{4D7C2E94-29DF-40A0-B604-8EC97ABBDE7E}" dt="2024-09-18T00:36:35.803" v="2801" actId="164"/>
          <ac:grpSpMkLst>
            <pc:docMk/>
            <pc:sldMk cId="2291420419" sldId="319"/>
            <ac:grpSpMk id="89" creationId="{66E21209-D184-C74F-7862-54F18DE124B8}"/>
          </ac:grpSpMkLst>
        </pc:grpChg>
        <pc:cxnChg chg="add del mod topLvl">
          <ac:chgData name="Aliaksandr Melnichenka" userId="86171067-e143-49b7-95cf-56d8fc5b802a" providerId="ADAL" clId="{4D7C2E94-29DF-40A0-B604-8EC97ABBDE7E}" dt="2024-09-18T00:24:34.320" v="2520" actId="478"/>
          <ac:cxnSpMkLst>
            <pc:docMk/>
            <pc:sldMk cId="2291420419" sldId="319"/>
            <ac:cxnSpMk id="2" creationId="{1F95CF5D-B0DD-E028-72F3-E0F292542317}"/>
          </ac:cxnSpMkLst>
        </pc:cxnChg>
        <pc:cxnChg chg="add mod topLvl">
          <ac:chgData name="Aliaksandr Melnichenka" userId="86171067-e143-49b7-95cf-56d8fc5b802a" providerId="ADAL" clId="{4D7C2E94-29DF-40A0-B604-8EC97ABBDE7E}" dt="2024-09-18T00:23:26.324" v="2495" actId="165"/>
          <ac:cxnSpMkLst>
            <pc:docMk/>
            <pc:sldMk cId="2291420419" sldId="319"/>
            <ac:cxnSpMk id="7" creationId="{BD3D13CB-4328-474E-23F7-279923487448}"/>
          </ac:cxnSpMkLst>
        </pc:cxnChg>
        <pc:cxnChg chg="add mod topLvl">
          <ac:chgData name="Aliaksandr Melnichenka" userId="86171067-e143-49b7-95cf-56d8fc5b802a" providerId="ADAL" clId="{4D7C2E94-29DF-40A0-B604-8EC97ABBDE7E}" dt="2024-09-18T00:29:16.878" v="2625" actId="1037"/>
          <ac:cxnSpMkLst>
            <pc:docMk/>
            <pc:sldMk cId="2291420419" sldId="319"/>
            <ac:cxnSpMk id="10" creationId="{A790B943-4F84-C6FC-5D52-A715FB481A96}"/>
          </ac:cxnSpMkLst>
        </pc:cxnChg>
        <pc:cxnChg chg="add mod topLvl">
          <ac:chgData name="Aliaksandr Melnichenka" userId="86171067-e143-49b7-95cf-56d8fc5b802a" providerId="ADAL" clId="{4D7C2E94-29DF-40A0-B604-8EC97ABBDE7E}" dt="2024-09-18T00:24:50.011" v="2530" actId="1038"/>
          <ac:cxnSpMkLst>
            <pc:docMk/>
            <pc:sldMk cId="2291420419" sldId="319"/>
            <ac:cxnSpMk id="11" creationId="{075A2610-E0E7-01C0-30C3-17A1E3337EF1}"/>
          </ac:cxnSpMkLst>
        </pc:cxnChg>
        <pc:cxnChg chg="add mod">
          <ac:chgData name="Aliaksandr Melnichenka" userId="86171067-e143-49b7-95cf-56d8fc5b802a" providerId="ADAL" clId="{4D7C2E94-29DF-40A0-B604-8EC97ABBDE7E}" dt="2024-09-18T00:27:03.967" v="2579" actId="1076"/>
          <ac:cxnSpMkLst>
            <pc:docMk/>
            <pc:sldMk cId="2291420419" sldId="319"/>
            <ac:cxnSpMk id="25" creationId="{00F9975A-7129-4D90-8136-72C1DA6FBB2F}"/>
          </ac:cxnSpMkLst>
        </pc:cxnChg>
        <pc:cxnChg chg="add mod">
          <ac:chgData name="Aliaksandr Melnichenka" userId="86171067-e143-49b7-95cf-56d8fc5b802a" providerId="ADAL" clId="{4D7C2E94-29DF-40A0-B604-8EC97ABBDE7E}" dt="2024-09-18T00:28:50.199" v="2616" actId="14100"/>
          <ac:cxnSpMkLst>
            <pc:docMk/>
            <pc:sldMk cId="2291420419" sldId="319"/>
            <ac:cxnSpMk id="35" creationId="{EA0D727F-8907-5D2D-58E9-B1BD0190145B}"/>
          </ac:cxnSpMkLst>
        </pc:cxnChg>
        <pc:cxnChg chg="add mod topLvl">
          <ac:chgData name="Aliaksandr Melnichenka" userId="86171067-e143-49b7-95cf-56d8fc5b802a" providerId="ADAL" clId="{4D7C2E94-29DF-40A0-B604-8EC97ABBDE7E}" dt="2024-09-18T00:36:35.803" v="2801" actId="164"/>
          <ac:cxnSpMkLst>
            <pc:docMk/>
            <pc:sldMk cId="2291420419" sldId="319"/>
            <ac:cxnSpMk id="42" creationId="{73970BA2-627D-DED6-0E81-A538C4893DC8}"/>
          </ac:cxnSpMkLst>
        </pc:cxnChg>
        <pc:cxnChg chg="add mod topLvl">
          <ac:chgData name="Aliaksandr Melnichenka" userId="86171067-e143-49b7-95cf-56d8fc5b802a" providerId="ADAL" clId="{4D7C2E94-29DF-40A0-B604-8EC97ABBDE7E}" dt="2024-09-18T00:36:35.803" v="2801" actId="164"/>
          <ac:cxnSpMkLst>
            <pc:docMk/>
            <pc:sldMk cId="2291420419" sldId="319"/>
            <ac:cxnSpMk id="43" creationId="{51BAFB36-1BAD-9CF9-3909-007F7775C383}"/>
          </ac:cxnSpMkLst>
        </pc:cxnChg>
        <pc:cxnChg chg="add mod topLvl">
          <ac:chgData name="Aliaksandr Melnichenka" userId="86171067-e143-49b7-95cf-56d8fc5b802a" providerId="ADAL" clId="{4D7C2E94-29DF-40A0-B604-8EC97ABBDE7E}" dt="2024-09-18T00:36:35.803" v="2801" actId="164"/>
          <ac:cxnSpMkLst>
            <pc:docMk/>
            <pc:sldMk cId="2291420419" sldId="319"/>
            <ac:cxnSpMk id="49" creationId="{0D1A62E6-9CC4-CC93-79CA-B2D48CCE3006}"/>
          </ac:cxnSpMkLst>
        </pc:cxnChg>
        <pc:cxnChg chg="add mod topLvl">
          <ac:chgData name="Aliaksandr Melnichenka" userId="86171067-e143-49b7-95cf-56d8fc5b802a" providerId="ADAL" clId="{4D7C2E94-29DF-40A0-B604-8EC97ABBDE7E}" dt="2024-09-18T00:36:35.803" v="2801" actId="164"/>
          <ac:cxnSpMkLst>
            <pc:docMk/>
            <pc:sldMk cId="2291420419" sldId="319"/>
            <ac:cxnSpMk id="52" creationId="{BF663585-9BAD-0D4C-5421-A1B0958CBF37}"/>
          </ac:cxnSpMkLst>
        </pc:cxnChg>
        <pc:cxnChg chg="add mod topLvl">
          <ac:chgData name="Aliaksandr Melnichenka" userId="86171067-e143-49b7-95cf-56d8fc5b802a" providerId="ADAL" clId="{4D7C2E94-29DF-40A0-B604-8EC97ABBDE7E}" dt="2024-09-18T00:36:35.803" v="2801" actId="164"/>
          <ac:cxnSpMkLst>
            <pc:docMk/>
            <pc:sldMk cId="2291420419" sldId="319"/>
            <ac:cxnSpMk id="58" creationId="{C83621DF-94D0-1C2A-35F1-25A8CEBD7E7F}"/>
          </ac:cxnSpMkLst>
        </pc:cxnChg>
        <pc:cxnChg chg="add mod topLvl">
          <ac:chgData name="Aliaksandr Melnichenka" userId="86171067-e143-49b7-95cf-56d8fc5b802a" providerId="ADAL" clId="{4D7C2E94-29DF-40A0-B604-8EC97ABBDE7E}" dt="2024-09-18T00:36:35.803" v="2801" actId="164"/>
          <ac:cxnSpMkLst>
            <pc:docMk/>
            <pc:sldMk cId="2291420419" sldId="319"/>
            <ac:cxnSpMk id="62" creationId="{4587D4EB-D2B5-E050-A929-B1BE118A4BB7}"/>
          </ac:cxnSpMkLst>
        </pc:cxnChg>
        <pc:cxnChg chg="add mod topLvl">
          <ac:chgData name="Aliaksandr Melnichenka" userId="86171067-e143-49b7-95cf-56d8fc5b802a" providerId="ADAL" clId="{4D7C2E94-29DF-40A0-B604-8EC97ABBDE7E}" dt="2024-09-18T00:36:35.803" v="2801" actId="164"/>
          <ac:cxnSpMkLst>
            <pc:docMk/>
            <pc:sldMk cId="2291420419" sldId="319"/>
            <ac:cxnSpMk id="65" creationId="{C26F28C2-8EF7-FFDE-77D1-48C1B2984041}"/>
          </ac:cxnSpMkLst>
        </pc:cxnChg>
        <pc:cxnChg chg="mod">
          <ac:chgData name="Aliaksandr Melnichenka" userId="86171067-e143-49b7-95cf-56d8fc5b802a" providerId="ADAL" clId="{4D7C2E94-29DF-40A0-B604-8EC97ABBDE7E}" dt="2024-09-18T00:33:25.749" v="2702"/>
          <ac:cxnSpMkLst>
            <pc:docMk/>
            <pc:sldMk cId="2291420419" sldId="319"/>
            <ac:cxnSpMk id="74" creationId="{4F976EB4-2A27-8DD1-C9A2-210C8DA3DB8C}"/>
          </ac:cxnSpMkLst>
        </pc:cxnChg>
        <pc:cxnChg chg="mod">
          <ac:chgData name="Aliaksandr Melnichenka" userId="86171067-e143-49b7-95cf-56d8fc5b802a" providerId="ADAL" clId="{4D7C2E94-29DF-40A0-B604-8EC97ABBDE7E}" dt="2024-09-18T00:33:25.749" v="2702"/>
          <ac:cxnSpMkLst>
            <pc:docMk/>
            <pc:sldMk cId="2291420419" sldId="319"/>
            <ac:cxnSpMk id="75" creationId="{35762A8A-5310-B5D1-EBDA-020BE6769A47}"/>
          </ac:cxnSpMkLst>
        </pc:cxnChg>
        <pc:cxnChg chg="mod">
          <ac:chgData name="Aliaksandr Melnichenka" userId="86171067-e143-49b7-95cf-56d8fc5b802a" providerId="ADAL" clId="{4D7C2E94-29DF-40A0-B604-8EC97ABBDE7E}" dt="2024-09-18T00:33:25.749" v="2702"/>
          <ac:cxnSpMkLst>
            <pc:docMk/>
            <pc:sldMk cId="2291420419" sldId="319"/>
            <ac:cxnSpMk id="76" creationId="{50E43DBF-8D42-55F3-DF44-30C35055A6A2}"/>
          </ac:cxnSpMkLst>
        </pc:cxnChg>
        <pc:cxnChg chg="mod">
          <ac:chgData name="Aliaksandr Melnichenka" userId="86171067-e143-49b7-95cf-56d8fc5b802a" providerId="ADAL" clId="{4D7C2E94-29DF-40A0-B604-8EC97ABBDE7E}" dt="2024-09-18T00:33:25.749" v="2702"/>
          <ac:cxnSpMkLst>
            <pc:docMk/>
            <pc:sldMk cId="2291420419" sldId="319"/>
            <ac:cxnSpMk id="77" creationId="{54525350-47A1-10F2-3BA4-79993E6320DD}"/>
          </ac:cxnSpMkLst>
        </pc:cxnChg>
        <pc:cxnChg chg="mod">
          <ac:chgData name="Aliaksandr Melnichenka" userId="86171067-e143-49b7-95cf-56d8fc5b802a" providerId="ADAL" clId="{4D7C2E94-29DF-40A0-B604-8EC97ABBDE7E}" dt="2024-09-18T00:33:25.749" v="2702"/>
          <ac:cxnSpMkLst>
            <pc:docMk/>
            <pc:sldMk cId="2291420419" sldId="319"/>
            <ac:cxnSpMk id="79" creationId="{A3FF7131-6879-1CEB-7C26-4BB681876764}"/>
          </ac:cxnSpMkLst>
        </pc:cxnChg>
        <pc:cxnChg chg="mod">
          <ac:chgData name="Aliaksandr Melnichenka" userId="86171067-e143-49b7-95cf-56d8fc5b802a" providerId="ADAL" clId="{4D7C2E94-29DF-40A0-B604-8EC97ABBDE7E}" dt="2024-09-18T00:33:25.749" v="2702"/>
          <ac:cxnSpMkLst>
            <pc:docMk/>
            <pc:sldMk cId="2291420419" sldId="319"/>
            <ac:cxnSpMk id="80" creationId="{C32CF835-8801-DBD7-E9C5-5B731D693BCF}"/>
          </ac:cxnSpMkLst>
        </pc:cxnChg>
        <pc:cxnChg chg="mod">
          <ac:chgData name="Aliaksandr Melnichenka" userId="86171067-e143-49b7-95cf-56d8fc5b802a" providerId="ADAL" clId="{4D7C2E94-29DF-40A0-B604-8EC97ABBDE7E}" dt="2024-09-18T00:33:25.749" v="2702"/>
          <ac:cxnSpMkLst>
            <pc:docMk/>
            <pc:sldMk cId="2291420419" sldId="319"/>
            <ac:cxnSpMk id="81" creationId="{13545024-7B91-5AF2-4DB5-BD6D1023718A}"/>
          </ac:cxnSpMkLst>
        </pc:cxnChg>
      </pc:sldChg>
      <pc:sldChg chg="addSp delSp modSp new mod">
        <pc:chgData name="Aliaksandr Melnichenka" userId="86171067-e143-49b7-95cf-56d8fc5b802a" providerId="ADAL" clId="{4D7C2E94-29DF-40A0-B604-8EC97ABBDE7E}" dt="2024-09-18T13:33:53.718" v="3001" actId="1076"/>
        <pc:sldMkLst>
          <pc:docMk/>
          <pc:sldMk cId="1942595667" sldId="320"/>
        </pc:sldMkLst>
        <pc:spChg chg="add mod">
          <ac:chgData name="Aliaksandr Melnichenka" userId="86171067-e143-49b7-95cf-56d8fc5b802a" providerId="ADAL" clId="{4D7C2E94-29DF-40A0-B604-8EC97ABBDE7E}" dt="2024-09-18T13:31:00.296" v="2940" actId="14100"/>
          <ac:spMkLst>
            <pc:docMk/>
            <pc:sldMk cId="1942595667" sldId="320"/>
            <ac:spMk id="2" creationId="{651E68C8-4365-ACCE-3F5D-3E871DEF6B86}"/>
          </ac:spMkLst>
        </pc:spChg>
        <pc:spChg chg="add mod">
          <ac:chgData name="Aliaksandr Melnichenka" userId="86171067-e143-49b7-95cf-56d8fc5b802a" providerId="ADAL" clId="{4D7C2E94-29DF-40A0-B604-8EC97ABBDE7E}" dt="2024-09-18T13:28:52.544" v="2916" actId="1076"/>
          <ac:spMkLst>
            <pc:docMk/>
            <pc:sldMk cId="1942595667" sldId="320"/>
            <ac:spMk id="3" creationId="{14C863AA-8F65-2284-FEA0-6711D7C50DF9}"/>
          </ac:spMkLst>
        </pc:spChg>
        <pc:spChg chg="add del mod">
          <ac:chgData name="Aliaksandr Melnichenka" userId="86171067-e143-49b7-95cf-56d8fc5b802a" providerId="ADAL" clId="{4D7C2E94-29DF-40A0-B604-8EC97ABBDE7E}" dt="2024-09-18T13:29:06.536" v="2918" actId="478"/>
          <ac:spMkLst>
            <pc:docMk/>
            <pc:sldMk cId="1942595667" sldId="320"/>
            <ac:spMk id="4" creationId="{777DC6DF-9348-B91C-4ABD-D8AB1EFC2EE2}"/>
          </ac:spMkLst>
        </pc:spChg>
        <pc:spChg chg="add del">
          <ac:chgData name="Aliaksandr Melnichenka" userId="86171067-e143-49b7-95cf-56d8fc5b802a" providerId="ADAL" clId="{4D7C2E94-29DF-40A0-B604-8EC97ABBDE7E}" dt="2024-09-18T13:23:32.416" v="2816" actId="478"/>
          <ac:spMkLst>
            <pc:docMk/>
            <pc:sldMk cId="1942595667" sldId="320"/>
            <ac:spMk id="5" creationId="{8FF0DB53-EA77-5ECD-8E72-9B281FCCC21F}"/>
          </ac:spMkLst>
        </pc:spChg>
        <pc:spChg chg="add del">
          <ac:chgData name="Aliaksandr Melnichenka" userId="86171067-e143-49b7-95cf-56d8fc5b802a" providerId="ADAL" clId="{4D7C2E94-29DF-40A0-B604-8EC97ABBDE7E}" dt="2024-09-18T13:23:52.482" v="2818" actId="478"/>
          <ac:spMkLst>
            <pc:docMk/>
            <pc:sldMk cId="1942595667" sldId="320"/>
            <ac:spMk id="6" creationId="{077F9B34-7F29-2CA4-A897-B2ADA51D2128}"/>
          </ac:spMkLst>
        </pc:spChg>
        <pc:spChg chg="add mod ord">
          <ac:chgData name="Aliaksandr Melnichenka" userId="86171067-e143-49b7-95cf-56d8fc5b802a" providerId="ADAL" clId="{4D7C2E94-29DF-40A0-B604-8EC97ABBDE7E}" dt="2024-09-18T13:32:36.141" v="2982" actId="206"/>
          <ac:spMkLst>
            <pc:docMk/>
            <pc:sldMk cId="1942595667" sldId="320"/>
            <ac:spMk id="7" creationId="{421D064D-1381-E972-4F98-6B6B92C3EC5B}"/>
          </ac:spMkLst>
        </pc:spChg>
        <pc:spChg chg="add mod">
          <ac:chgData name="Aliaksandr Melnichenka" userId="86171067-e143-49b7-95cf-56d8fc5b802a" providerId="ADAL" clId="{4D7C2E94-29DF-40A0-B604-8EC97ABBDE7E}" dt="2024-09-18T13:32:35.603" v="2980" actId="1035"/>
          <ac:spMkLst>
            <pc:docMk/>
            <pc:sldMk cId="1942595667" sldId="320"/>
            <ac:spMk id="8" creationId="{FCF9CF8D-B43E-C2C4-0257-86D430AC2175}"/>
          </ac:spMkLst>
        </pc:spChg>
        <pc:spChg chg="add mod topLvl">
          <ac:chgData name="Aliaksandr Melnichenka" userId="86171067-e143-49b7-95cf-56d8fc5b802a" providerId="ADAL" clId="{4D7C2E94-29DF-40A0-B604-8EC97ABBDE7E}" dt="2024-09-18T13:32:50.658" v="2984" actId="1076"/>
          <ac:spMkLst>
            <pc:docMk/>
            <pc:sldMk cId="1942595667" sldId="320"/>
            <ac:spMk id="10" creationId="{7895032A-7907-B63B-CE4D-A7B783B05DAA}"/>
          </ac:spMkLst>
        </pc:spChg>
        <pc:spChg chg="add mod">
          <ac:chgData name="Aliaksandr Melnichenka" userId="86171067-e143-49b7-95cf-56d8fc5b802a" providerId="ADAL" clId="{4D7C2E94-29DF-40A0-B604-8EC97ABBDE7E}" dt="2024-09-18T13:33:33.693" v="2995" actId="1036"/>
          <ac:spMkLst>
            <pc:docMk/>
            <pc:sldMk cId="1942595667" sldId="320"/>
            <ac:spMk id="23" creationId="{CB8EE872-170E-A6BF-8C83-486FDD7F9109}"/>
          </ac:spMkLst>
        </pc:spChg>
        <pc:spChg chg="add mod">
          <ac:chgData name="Aliaksandr Melnichenka" userId="86171067-e143-49b7-95cf-56d8fc5b802a" providerId="ADAL" clId="{4D7C2E94-29DF-40A0-B604-8EC97ABBDE7E}" dt="2024-09-18T13:33:53.718" v="3001" actId="1076"/>
          <ac:spMkLst>
            <pc:docMk/>
            <pc:sldMk cId="1942595667" sldId="320"/>
            <ac:spMk id="24" creationId="{A6273467-D852-B96B-0A29-318C9B95D3E6}"/>
          </ac:spMkLst>
        </pc:spChg>
        <pc:grpChg chg="add del mod">
          <ac:chgData name="Aliaksandr Melnichenka" userId="86171067-e143-49b7-95cf-56d8fc5b802a" providerId="ADAL" clId="{4D7C2E94-29DF-40A0-B604-8EC97ABBDE7E}" dt="2024-09-18T13:29:57.266" v="2928" actId="165"/>
          <ac:grpSpMkLst>
            <pc:docMk/>
            <pc:sldMk cId="1942595667" sldId="320"/>
            <ac:grpSpMk id="11" creationId="{E4FEDF0F-A4D0-A96A-8A23-C2430ECE04B3}"/>
          </ac:grpSpMkLst>
        </pc:grpChg>
        <pc:cxnChg chg="add mod topLvl">
          <ac:chgData name="Aliaksandr Melnichenka" userId="86171067-e143-49b7-95cf-56d8fc5b802a" providerId="ADAL" clId="{4D7C2E94-29DF-40A0-B604-8EC97ABBDE7E}" dt="2024-09-18T13:30:40.921" v="2938" actId="692"/>
          <ac:cxnSpMkLst>
            <pc:docMk/>
            <pc:sldMk cId="1942595667" sldId="320"/>
            <ac:cxnSpMk id="9" creationId="{1F3031C6-A309-C910-E682-81AB365E3BC7}"/>
          </ac:cxnSpMkLst>
        </pc:cxnChg>
        <pc:cxnChg chg="add mod">
          <ac:chgData name="Aliaksandr Melnichenka" userId="86171067-e143-49b7-95cf-56d8fc5b802a" providerId="ADAL" clId="{4D7C2E94-29DF-40A0-B604-8EC97ABBDE7E}" dt="2024-09-18T13:31:29.709" v="2946" actId="692"/>
          <ac:cxnSpMkLst>
            <pc:docMk/>
            <pc:sldMk cId="1942595667" sldId="320"/>
            <ac:cxnSpMk id="17" creationId="{1D4BA1EE-9306-8846-7F55-00FFAB7F46DA}"/>
          </ac:cxnSpMkLst>
        </pc:cxnChg>
        <pc:cxnChg chg="add mod ord">
          <ac:chgData name="Aliaksandr Melnichenka" userId="86171067-e143-49b7-95cf-56d8fc5b802a" providerId="ADAL" clId="{4D7C2E94-29DF-40A0-B604-8EC97ABBDE7E}" dt="2024-09-18T13:31:53.004" v="2958" actId="171"/>
          <ac:cxnSpMkLst>
            <pc:docMk/>
            <pc:sldMk cId="1942595667" sldId="320"/>
            <ac:cxnSpMk id="19" creationId="{DA163289-B7E9-BCE7-4013-ABE557F9E2C2}"/>
          </ac:cxnSpMkLst>
        </pc:cxnChg>
      </pc:sldChg>
      <pc:sldChg chg="addSp delSp modSp new mod">
        <pc:chgData name="Aliaksandr Melnichenka" userId="86171067-e143-49b7-95cf-56d8fc5b802a" providerId="ADAL" clId="{4D7C2E94-29DF-40A0-B604-8EC97ABBDE7E}" dt="2024-09-21T19:27:25.913" v="3624" actId="164"/>
        <pc:sldMkLst>
          <pc:docMk/>
          <pc:sldMk cId="1064558426" sldId="321"/>
        </pc:sldMkLst>
        <pc:spChg chg="add mod">
          <ac:chgData name="Aliaksandr Melnichenka" userId="86171067-e143-49b7-95cf-56d8fc5b802a" providerId="ADAL" clId="{4D7C2E94-29DF-40A0-B604-8EC97ABBDE7E}" dt="2024-09-21T19:27:18.522" v="3621" actId="1076"/>
          <ac:spMkLst>
            <pc:docMk/>
            <pc:sldMk cId="1064558426" sldId="321"/>
            <ac:spMk id="2" creationId="{8F38D53C-48F6-E76C-05C5-61D930614177}"/>
          </ac:spMkLst>
        </pc:spChg>
        <pc:spChg chg="add mod">
          <ac:chgData name="Aliaksandr Melnichenka" userId="86171067-e143-49b7-95cf-56d8fc5b802a" providerId="ADAL" clId="{4D7C2E94-29DF-40A0-B604-8EC97ABBDE7E}" dt="2024-09-21T19:27:25.913" v="3624" actId="164"/>
          <ac:spMkLst>
            <pc:docMk/>
            <pc:sldMk cId="1064558426" sldId="321"/>
            <ac:spMk id="4" creationId="{1E22BBA0-AA00-21D5-600A-ECFD10378AB7}"/>
          </ac:spMkLst>
        </pc:spChg>
        <pc:spChg chg="add mod">
          <ac:chgData name="Aliaksandr Melnichenka" userId="86171067-e143-49b7-95cf-56d8fc5b802a" providerId="ADAL" clId="{4D7C2E94-29DF-40A0-B604-8EC97ABBDE7E}" dt="2024-09-21T19:27:25.913" v="3624" actId="164"/>
          <ac:spMkLst>
            <pc:docMk/>
            <pc:sldMk cId="1064558426" sldId="321"/>
            <ac:spMk id="9" creationId="{CD08280D-F012-CED7-4845-871B2A12939C}"/>
          </ac:spMkLst>
        </pc:spChg>
        <pc:spChg chg="add mod">
          <ac:chgData name="Aliaksandr Melnichenka" userId="86171067-e143-49b7-95cf-56d8fc5b802a" providerId="ADAL" clId="{4D7C2E94-29DF-40A0-B604-8EC97ABBDE7E}" dt="2024-09-21T19:27:18.522" v="3621" actId="1076"/>
          <ac:spMkLst>
            <pc:docMk/>
            <pc:sldMk cId="1064558426" sldId="321"/>
            <ac:spMk id="25" creationId="{10A88E2B-5887-6BCB-B5C8-B406586D183E}"/>
          </ac:spMkLst>
        </pc:spChg>
        <pc:spChg chg="add mod">
          <ac:chgData name="Aliaksandr Melnichenka" userId="86171067-e143-49b7-95cf-56d8fc5b802a" providerId="ADAL" clId="{4D7C2E94-29DF-40A0-B604-8EC97ABBDE7E}" dt="2024-09-21T19:27:18.522" v="3621" actId="1076"/>
          <ac:spMkLst>
            <pc:docMk/>
            <pc:sldMk cId="1064558426" sldId="321"/>
            <ac:spMk id="26" creationId="{2A85F0ED-F7F2-7CB4-3E52-8F148E300D8E}"/>
          </ac:spMkLst>
        </pc:spChg>
        <pc:spChg chg="add mod">
          <ac:chgData name="Aliaksandr Melnichenka" userId="86171067-e143-49b7-95cf-56d8fc5b802a" providerId="ADAL" clId="{4D7C2E94-29DF-40A0-B604-8EC97ABBDE7E}" dt="2024-09-21T19:27:18.522" v="3621" actId="1076"/>
          <ac:spMkLst>
            <pc:docMk/>
            <pc:sldMk cId="1064558426" sldId="321"/>
            <ac:spMk id="27" creationId="{CDED043B-4753-42EC-69B5-5D724C8FE983}"/>
          </ac:spMkLst>
        </pc:spChg>
        <pc:spChg chg="add mod">
          <ac:chgData name="Aliaksandr Melnichenka" userId="86171067-e143-49b7-95cf-56d8fc5b802a" providerId="ADAL" clId="{4D7C2E94-29DF-40A0-B604-8EC97ABBDE7E}" dt="2024-09-21T19:27:18.522" v="3621" actId="1076"/>
          <ac:spMkLst>
            <pc:docMk/>
            <pc:sldMk cId="1064558426" sldId="321"/>
            <ac:spMk id="28" creationId="{68124C30-88A5-B3D5-EA11-C905CDE7B947}"/>
          </ac:spMkLst>
        </pc:spChg>
        <pc:spChg chg="add mod">
          <ac:chgData name="Aliaksandr Melnichenka" userId="86171067-e143-49b7-95cf-56d8fc5b802a" providerId="ADAL" clId="{4D7C2E94-29DF-40A0-B604-8EC97ABBDE7E}" dt="2024-09-21T19:27:18.522" v="3621" actId="1076"/>
          <ac:spMkLst>
            <pc:docMk/>
            <pc:sldMk cId="1064558426" sldId="321"/>
            <ac:spMk id="29" creationId="{59447DA3-098B-6C6B-03E8-E4EA9727824D}"/>
          </ac:spMkLst>
        </pc:spChg>
        <pc:spChg chg="add mod topLvl">
          <ac:chgData name="Aliaksandr Melnichenka" userId="86171067-e143-49b7-95cf-56d8fc5b802a" providerId="ADAL" clId="{4D7C2E94-29DF-40A0-B604-8EC97ABBDE7E}" dt="2024-09-21T19:27:18.522" v="3621" actId="1076"/>
          <ac:spMkLst>
            <pc:docMk/>
            <pc:sldMk cId="1064558426" sldId="321"/>
            <ac:spMk id="30" creationId="{2D4FBAAA-2916-B088-7427-2AD66C825F46}"/>
          </ac:spMkLst>
        </pc:spChg>
        <pc:spChg chg="add mod topLvl">
          <ac:chgData name="Aliaksandr Melnichenka" userId="86171067-e143-49b7-95cf-56d8fc5b802a" providerId="ADAL" clId="{4D7C2E94-29DF-40A0-B604-8EC97ABBDE7E}" dt="2024-09-21T19:27:18.522" v="3621" actId="1076"/>
          <ac:spMkLst>
            <pc:docMk/>
            <pc:sldMk cId="1064558426" sldId="321"/>
            <ac:spMk id="31" creationId="{7D537F24-794E-3547-67CF-4DD246CF860E}"/>
          </ac:spMkLst>
        </pc:spChg>
        <pc:spChg chg="add mod">
          <ac:chgData name="Aliaksandr Melnichenka" userId="86171067-e143-49b7-95cf-56d8fc5b802a" providerId="ADAL" clId="{4D7C2E94-29DF-40A0-B604-8EC97ABBDE7E}" dt="2024-09-21T19:27:18.522" v="3621" actId="1076"/>
          <ac:spMkLst>
            <pc:docMk/>
            <pc:sldMk cId="1064558426" sldId="321"/>
            <ac:spMk id="33" creationId="{F253FD15-8D97-00C7-7BF0-D21812D5D4F0}"/>
          </ac:spMkLst>
        </pc:spChg>
        <pc:spChg chg="add mod">
          <ac:chgData name="Aliaksandr Melnichenka" userId="86171067-e143-49b7-95cf-56d8fc5b802a" providerId="ADAL" clId="{4D7C2E94-29DF-40A0-B604-8EC97ABBDE7E}" dt="2024-09-21T19:27:18.522" v="3621" actId="1076"/>
          <ac:spMkLst>
            <pc:docMk/>
            <pc:sldMk cId="1064558426" sldId="321"/>
            <ac:spMk id="34" creationId="{A38B344C-885A-C696-9438-19877CB86293}"/>
          </ac:spMkLst>
        </pc:spChg>
        <pc:spChg chg="add mod">
          <ac:chgData name="Aliaksandr Melnichenka" userId="86171067-e143-49b7-95cf-56d8fc5b802a" providerId="ADAL" clId="{4D7C2E94-29DF-40A0-B604-8EC97ABBDE7E}" dt="2024-09-21T19:27:18.522" v="3621" actId="1076"/>
          <ac:spMkLst>
            <pc:docMk/>
            <pc:sldMk cId="1064558426" sldId="321"/>
            <ac:spMk id="35" creationId="{546A5317-8139-F0DE-C13E-2247D4027152}"/>
          </ac:spMkLst>
        </pc:spChg>
        <pc:spChg chg="add mod">
          <ac:chgData name="Aliaksandr Melnichenka" userId="86171067-e143-49b7-95cf-56d8fc5b802a" providerId="ADAL" clId="{4D7C2E94-29DF-40A0-B604-8EC97ABBDE7E}" dt="2024-09-21T19:27:18.522" v="3621" actId="1076"/>
          <ac:spMkLst>
            <pc:docMk/>
            <pc:sldMk cId="1064558426" sldId="321"/>
            <ac:spMk id="39" creationId="{6A8855C5-46FD-82E8-0686-CDF25B9AAD8F}"/>
          </ac:spMkLst>
        </pc:spChg>
        <pc:spChg chg="add mod">
          <ac:chgData name="Aliaksandr Melnichenka" userId="86171067-e143-49b7-95cf-56d8fc5b802a" providerId="ADAL" clId="{4D7C2E94-29DF-40A0-B604-8EC97ABBDE7E}" dt="2024-09-21T19:27:18.522" v="3621" actId="1076"/>
          <ac:spMkLst>
            <pc:docMk/>
            <pc:sldMk cId="1064558426" sldId="321"/>
            <ac:spMk id="43" creationId="{1406908C-9A22-00DB-CAC9-BCDEC722397C}"/>
          </ac:spMkLst>
        </pc:spChg>
        <pc:grpChg chg="add mod">
          <ac:chgData name="Aliaksandr Melnichenka" userId="86171067-e143-49b7-95cf-56d8fc5b802a" providerId="ADAL" clId="{4D7C2E94-29DF-40A0-B604-8EC97ABBDE7E}" dt="2024-09-21T19:27:25.913" v="3624" actId="164"/>
          <ac:grpSpMkLst>
            <pc:docMk/>
            <pc:sldMk cId="1064558426" sldId="321"/>
            <ac:grpSpMk id="10" creationId="{2E7CE94B-4936-41F3-7AA6-D1EC4C902665}"/>
          </ac:grpSpMkLst>
        </pc:grpChg>
        <pc:grpChg chg="add del mod">
          <ac:chgData name="Aliaksandr Melnichenka" userId="86171067-e143-49b7-95cf-56d8fc5b802a" providerId="ADAL" clId="{4D7C2E94-29DF-40A0-B604-8EC97ABBDE7E}" dt="2024-09-20T13:25:26.555" v="3184" actId="165"/>
          <ac:grpSpMkLst>
            <pc:docMk/>
            <pc:sldMk cId="1064558426" sldId="321"/>
            <ac:grpSpMk id="32" creationId="{4D941AD9-C10D-D4D5-9D82-22D0C7B16D75}"/>
          </ac:grpSpMkLst>
        </pc:grpChg>
        <pc:picChg chg="add mod">
          <ac:chgData name="Aliaksandr Melnichenka" userId="86171067-e143-49b7-95cf-56d8fc5b802a" providerId="ADAL" clId="{4D7C2E94-29DF-40A0-B604-8EC97ABBDE7E}" dt="2024-09-21T19:27:25.913" v="3624" actId="164"/>
          <ac:picMkLst>
            <pc:docMk/>
            <pc:sldMk cId="1064558426" sldId="321"/>
            <ac:picMk id="3" creationId="{726573D5-C5F8-428C-E898-C0E8122021F2}"/>
          </ac:picMkLst>
        </pc:picChg>
        <pc:picChg chg="add mod">
          <ac:chgData name="Aliaksandr Melnichenka" userId="86171067-e143-49b7-95cf-56d8fc5b802a" providerId="ADAL" clId="{4D7C2E94-29DF-40A0-B604-8EC97ABBDE7E}" dt="2024-09-21T19:27:25.913" v="3624" actId="164"/>
          <ac:picMkLst>
            <pc:docMk/>
            <pc:sldMk cId="1064558426" sldId="321"/>
            <ac:picMk id="6" creationId="{27D726EB-B41F-55F6-34B2-412FC76D5C67}"/>
          </ac:picMkLst>
        </pc:picChg>
        <pc:picChg chg="add mod">
          <ac:chgData name="Aliaksandr Melnichenka" userId="86171067-e143-49b7-95cf-56d8fc5b802a" providerId="ADAL" clId="{4D7C2E94-29DF-40A0-B604-8EC97ABBDE7E}" dt="2024-09-21T19:27:25.913" v="3624" actId="164"/>
          <ac:picMkLst>
            <pc:docMk/>
            <pc:sldMk cId="1064558426" sldId="321"/>
            <ac:picMk id="7" creationId="{54FD55FC-B8B2-A797-526F-18380731F9F8}"/>
          </ac:picMkLst>
        </pc:picChg>
        <pc:cxnChg chg="add del mod">
          <ac:chgData name="Aliaksandr Melnichenka" userId="86171067-e143-49b7-95cf-56d8fc5b802a" providerId="ADAL" clId="{4D7C2E94-29DF-40A0-B604-8EC97ABBDE7E}" dt="2024-09-20T13:21:34.185" v="3066" actId="478"/>
          <ac:cxnSpMkLst>
            <pc:docMk/>
            <pc:sldMk cId="1064558426" sldId="321"/>
            <ac:cxnSpMk id="3" creationId="{9C25944F-947D-5DF5-3099-A98F84E2E84D}"/>
          </ac:cxnSpMkLst>
        </pc:cxnChg>
        <pc:cxnChg chg="add mod">
          <ac:chgData name="Aliaksandr Melnichenka" userId="86171067-e143-49b7-95cf-56d8fc5b802a" providerId="ADAL" clId="{4D7C2E94-29DF-40A0-B604-8EC97ABBDE7E}" dt="2024-09-21T19:27:18.522" v="3621" actId="1076"/>
          <ac:cxnSpMkLst>
            <pc:docMk/>
            <pc:sldMk cId="1064558426" sldId="321"/>
            <ac:cxnSpMk id="5" creationId="{9C7AC9D8-0CD3-CA74-CEE1-ED9838F447AD}"/>
          </ac:cxnSpMkLst>
        </pc:cxnChg>
        <pc:cxnChg chg="add mod">
          <ac:chgData name="Aliaksandr Melnichenka" userId="86171067-e143-49b7-95cf-56d8fc5b802a" providerId="ADAL" clId="{4D7C2E94-29DF-40A0-B604-8EC97ABBDE7E}" dt="2024-09-21T19:27:18.522" v="3621" actId="1076"/>
          <ac:cxnSpMkLst>
            <pc:docMk/>
            <pc:sldMk cId="1064558426" sldId="321"/>
            <ac:cxnSpMk id="8" creationId="{CF92A196-16CD-CB83-70ED-DBF21D508F26}"/>
          </ac:cxnSpMkLst>
        </pc:cxnChg>
        <pc:cxnChg chg="add mod">
          <ac:chgData name="Aliaksandr Melnichenka" userId="86171067-e143-49b7-95cf-56d8fc5b802a" providerId="ADAL" clId="{4D7C2E94-29DF-40A0-B604-8EC97ABBDE7E}" dt="2024-09-21T19:27:18.522" v="3621" actId="1076"/>
          <ac:cxnSpMkLst>
            <pc:docMk/>
            <pc:sldMk cId="1064558426" sldId="321"/>
            <ac:cxnSpMk id="12" creationId="{2E49A77A-CB28-5E01-4FE2-710BE34D040F}"/>
          </ac:cxnSpMkLst>
        </pc:cxnChg>
        <pc:cxnChg chg="add mod">
          <ac:chgData name="Aliaksandr Melnichenka" userId="86171067-e143-49b7-95cf-56d8fc5b802a" providerId="ADAL" clId="{4D7C2E94-29DF-40A0-B604-8EC97ABBDE7E}" dt="2024-09-21T19:27:18.522" v="3621" actId="1076"/>
          <ac:cxnSpMkLst>
            <pc:docMk/>
            <pc:sldMk cId="1064558426" sldId="321"/>
            <ac:cxnSpMk id="15" creationId="{3F72CA35-6FFD-1F22-AA8E-AB5FFCCA16C3}"/>
          </ac:cxnSpMkLst>
        </pc:cxnChg>
        <pc:cxnChg chg="add mod">
          <ac:chgData name="Aliaksandr Melnichenka" userId="86171067-e143-49b7-95cf-56d8fc5b802a" providerId="ADAL" clId="{4D7C2E94-29DF-40A0-B604-8EC97ABBDE7E}" dt="2024-09-21T19:27:18.522" v="3621" actId="1076"/>
          <ac:cxnSpMkLst>
            <pc:docMk/>
            <pc:sldMk cId="1064558426" sldId="321"/>
            <ac:cxnSpMk id="19" creationId="{400EB2E1-282A-47EC-118C-DCF404460B3D}"/>
          </ac:cxnSpMkLst>
        </pc:cxnChg>
        <pc:cxnChg chg="add mod">
          <ac:chgData name="Aliaksandr Melnichenka" userId="86171067-e143-49b7-95cf-56d8fc5b802a" providerId="ADAL" clId="{4D7C2E94-29DF-40A0-B604-8EC97ABBDE7E}" dt="2024-09-21T19:27:18.522" v="3621" actId="1076"/>
          <ac:cxnSpMkLst>
            <pc:docMk/>
            <pc:sldMk cId="1064558426" sldId="321"/>
            <ac:cxnSpMk id="36" creationId="{59E1394E-AF74-728D-A5FD-E6FD93DAFF16}"/>
          </ac:cxnSpMkLst>
        </pc:cxnChg>
        <pc:cxnChg chg="add mod">
          <ac:chgData name="Aliaksandr Melnichenka" userId="86171067-e143-49b7-95cf-56d8fc5b802a" providerId="ADAL" clId="{4D7C2E94-29DF-40A0-B604-8EC97ABBDE7E}" dt="2024-09-21T19:27:18.522" v="3621" actId="1076"/>
          <ac:cxnSpMkLst>
            <pc:docMk/>
            <pc:sldMk cId="1064558426" sldId="321"/>
            <ac:cxnSpMk id="40" creationId="{BA686DB3-82BB-AB1D-5842-BFCD90D78160}"/>
          </ac:cxnSpMkLst>
        </pc:cxnChg>
      </pc:sldChg>
      <pc:sldChg chg="addSp delSp modSp new del mod">
        <pc:chgData name="Aliaksandr Melnichenka" userId="86171067-e143-49b7-95cf-56d8fc5b802a" providerId="ADAL" clId="{4D7C2E94-29DF-40A0-B604-8EC97ABBDE7E}" dt="2024-09-20T22:07:34.068" v="3606" actId="47"/>
        <pc:sldMkLst>
          <pc:docMk/>
          <pc:sldMk cId="693235895" sldId="322"/>
        </pc:sldMkLst>
        <pc:spChg chg="add mod">
          <ac:chgData name="Aliaksandr Melnichenka" userId="86171067-e143-49b7-95cf-56d8fc5b802a" providerId="ADAL" clId="{4D7C2E94-29DF-40A0-B604-8EC97ABBDE7E}" dt="2024-09-20T19:32:14.932" v="3249"/>
          <ac:spMkLst>
            <pc:docMk/>
            <pc:sldMk cId="693235895" sldId="322"/>
            <ac:spMk id="5" creationId="{055B575B-A354-00E2-1638-3C6D4D8F902D}"/>
          </ac:spMkLst>
        </pc:spChg>
        <pc:graphicFrameChg chg="add mod">
          <ac:chgData name="Aliaksandr Melnichenka" userId="86171067-e143-49b7-95cf-56d8fc5b802a" providerId="ADAL" clId="{4D7C2E94-29DF-40A0-B604-8EC97ABBDE7E}" dt="2024-09-20T19:30:25.412" v="3244"/>
          <ac:graphicFrameMkLst>
            <pc:docMk/>
            <pc:sldMk cId="693235895" sldId="322"/>
            <ac:graphicFrameMk id="2" creationId="{9C7E3F98-B1E9-29FD-11A0-9BE67F963CD7}"/>
          </ac:graphicFrameMkLst>
        </pc:graphicFrameChg>
        <pc:picChg chg="add del">
          <ac:chgData name="Aliaksandr Melnichenka" userId="86171067-e143-49b7-95cf-56d8fc5b802a" providerId="ADAL" clId="{4D7C2E94-29DF-40A0-B604-8EC97ABBDE7E}" dt="2024-09-20T22:07:32.292" v="3605" actId="478"/>
          <ac:picMkLst>
            <pc:docMk/>
            <pc:sldMk cId="693235895" sldId="322"/>
            <ac:picMk id="4" creationId="{4F9C8F9E-338C-BBB9-F87F-2536171A15BD}"/>
          </ac:picMkLst>
        </pc:picChg>
      </pc:sldChg>
      <pc:sldChg chg="addSp delSp modSp new mod">
        <pc:chgData name="Aliaksandr Melnichenka" userId="86171067-e143-49b7-95cf-56d8fc5b802a" providerId="ADAL" clId="{4D7C2E94-29DF-40A0-B604-8EC97ABBDE7E}" dt="2024-09-20T21:28:03.860" v="3604" actId="1037"/>
        <pc:sldMkLst>
          <pc:docMk/>
          <pc:sldMk cId="1108400863" sldId="323"/>
        </pc:sldMkLst>
        <pc:spChg chg="add mod">
          <ac:chgData name="Aliaksandr Melnichenka" userId="86171067-e143-49b7-95cf-56d8fc5b802a" providerId="ADAL" clId="{4D7C2E94-29DF-40A0-B604-8EC97ABBDE7E}" dt="2024-09-20T21:27:50.673" v="3602" actId="1076"/>
          <ac:spMkLst>
            <pc:docMk/>
            <pc:sldMk cId="1108400863" sldId="323"/>
            <ac:spMk id="2" creationId="{7008F07D-577B-7524-2C97-AD948AE82FA9}"/>
          </ac:spMkLst>
        </pc:spChg>
        <pc:spChg chg="add mod ord">
          <ac:chgData name="Aliaksandr Melnichenka" userId="86171067-e143-49b7-95cf-56d8fc5b802a" providerId="ADAL" clId="{4D7C2E94-29DF-40A0-B604-8EC97ABBDE7E}" dt="2024-09-20T19:47:59.431" v="3526" actId="1076"/>
          <ac:spMkLst>
            <pc:docMk/>
            <pc:sldMk cId="1108400863" sldId="323"/>
            <ac:spMk id="6" creationId="{E2D986E7-3ABA-27E3-06F7-93643CDE5342}"/>
          </ac:spMkLst>
        </pc:spChg>
        <pc:spChg chg="add mod">
          <ac:chgData name="Aliaksandr Melnichenka" userId="86171067-e143-49b7-95cf-56d8fc5b802a" providerId="ADAL" clId="{4D7C2E94-29DF-40A0-B604-8EC97ABBDE7E}" dt="2024-09-20T19:47:59.431" v="3526" actId="1076"/>
          <ac:spMkLst>
            <pc:docMk/>
            <pc:sldMk cId="1108400863" sldId="323"/>
            <ac:spMk id="7" creationId="{7D9952E8-C83B-F63E-FD47-66B7956E32C7}"/>
          </ac:spMkLst>
        </pc:spChg>
        <pc:spChg chg="add mod">
          <ac:chgData name="Aliaksandr Melnichenka" userId="86171067-e143-49b7-95cf-56d8fc5b802a" providerId="ADAL" clId="{4D7C2E94-29DF-40A0-B604-8EC97ABBDE7E}" dt="2024-09-20T19:47:59.431" v="3526" actId="1076"/>
          <ac:spMkLst>
            <pc:docMk/>
            <pc:sldMk cId="1108400863" sldId="323"/>
            <ac:spMk id="8" creationId="{67D2A493-77D7-F7A2-9E95-DE368745AC4D}"/>
          </ac:spMkLst>
        </pc:spChg>
        <pc:spChg chg="add del mod">
          <ac:chgData name="Aliaksandr Melnichenka" userId="86171067-e143-49b7-95cf-56d8fc5b802a" providerId="ADAL" clId="{4D7C2E94-29DF-40A0-B604-8EC97ABBDE7E}" dt="2024-09-20T19:38:59.345" v="3349" actId="478"/>
          <ac:spMkLst>
            <pc:docMk/>
            <pc:sldMk cId="1108400863" sldId="323"/>
            <ac:spMk id="9" creationId="{FAC72743-C656-0B0C-63AE-F53F1608B254}"/>
          </ac:spMkLst>
        </pc:spChg>
        <pc:spChg chg="add mod">
          <ac:chgData name="Aliaksandr Melnichenka" userId="86171067-e143-49b7-95cf-56d8fc5b802a" providerId="ADAL" clId="{4D7C2E94-29DF-40A0-B604-8EC97ABBDE7E}" dt="2024-09-20T19:47:59.431" v="3526" actId="1076"/>
          <ac:spMkLst>
            <pc:docMk/>
            <pc:sldMk cId="1108400863" sldId="323"/>
            <ac:spMk id="10" creationId="{F6867082-AF2A-1589-33FB-2713AB3D1A31}"/>
          </ac:spMkLst>
        </pc:spChg>
        <pc:spChg chg="add mod">
          <ac:chgData name="Aliaksandr Melnichenka" userId="86171067-e143-49b7-95cf-56d8fc5b802a" providerId="ADAL" clId="{4D7C2E94-29DF-40A0-B604-8EC97ABBDE7E}" dt="2024-09-20T19:47:59.431" v="3526" actId="1076"/>
          <ac:spMkLst>
            <pc:docMk/>
            <pc:sldMk cId="1108400863" sldId="323"/>
            <ac:spMk id="11" creationId="{8E4C8E8E-D730-ED04-1CF1-9CBEFA327696}"/>
          </ac:spMkLst>
        </pc:spChg>
        <pc:spChg chg="add mod">
          <ac:chgData name="Aliaksandr Melnichenka" userId="86171067-e143-49b7-95cf-56d8fc5b802a" providerId="ADAL" clId="{4D7C2E94-29DF-40A0-B604-8EC97ABBDE7E}" dt="2024-09-20T19:47:59.431" v="3526" actId="1076"/>
          <ac:spMkLst>
            <pc:docMk/>
            <pc:sldMk cId="1108400863" sldId="323"/>
            <ac:spMk id="12" creationId="{5EF31C69-2158-36DC-EDBD-9F356049FD07}"/>
          </ac:spMkLst>
        </pc:spChg>
        <pc:spChg chg="add mod">
          <ac:chgData name="Aliaksandr Melnichenka" userId="86171067-e143-49b7-95cf-56d8fc5b802a" providerId="ADAL" clId="{4D7C2E94-29DF-40A0-B604-8EC97ABBDE7E}" dt="2024-09-20T19:47:59.431" v="3526" actId="1076"/>
          <ac:spMkLst>
            <pc:docMk/>
            <pc:sldMk cId="1108400863" sldId="323"/>
            <ac:spMk id="21" creationId="{8F2D4EBC-BA98-DED7-2964-F4433AC9A5BA}"/>
          </ac:spMkLst>
        </pc:spChg>
        <pc:spChg chg="add mod">
          <ac:chgData name="Aliaksandr Melnichenka" userId="86171067-e143-49b7-95cf-56d8fc5b802a" providerId="ADAL" clId="{4D7C2E94-29DF-40A0-B604-8EC97ABBDE7E}" dt="2024-09-20T19:47:59.431" v="3526" actId="1076"/>
          <ac:spMkLst>
            <pc:docMk/>
            <pc:sldMk cId="1108400863" sldId="323"/>
            <ac:spMk id="25" creationId="{CA627A48-622A-7001-5B43-96FAA1C150FB}"/>
          </ac:spMkLst>
        </pc:spChg>
        <pc:spChg chg="add mod">
          <ac:chgData name="Aliaksandr Melnichenka" userId="86171067-e143-49b7-95cf-56d8fc5b802a" providerId="ADAL" clId="{4D7C2E94-29DF-40A0-B604-8EC97ABBDE7E}" dt="2024-09-20T19:47:59.431" v="3526" actId="1076"/>
          <ac:spMkLst>
            <pc:docMk/>
            <pc:sldMk cId="1108400863" sldId="323"/>
            <ac:spMk id="26" creationId="{CA00C43A-C54E-D989-5A0E-D23ABEDAE311}"/>
          </ac:spMkLst>
        </pc:spChg>
        <pc:spChg chg="add mod">
          <ac:chgData name="Aliaksandr Melnichenka" userId="86171067-e143-49b7-95cf-56d8fc5b802a" providerId="ADAL" clId="{4D7C2E94-29DF-40A0-B604-8EC97ABBDE7E}" dt="2024-09-20T19:47:59.431" v="3526" actId="1076"/>
          <ac:spMkLst>
            <pc:docMk/>
            <pc:sldMk cId="1108400863" sldId="323"/>
            <ac:spMk id="27" creationId="{F01BC23B-19DC-2C43-1593-934D3A00A989}"/>
          </ac:spMkLst>
        </pc:spChg>
        <pc:spChg chg="add mod">
          <ac:chgData name="Aliaksandr Melnichenka" userId="86171067-e143-49b7-95cf-56d8fc5b802a" providerId="ADAL" clId="{4D7C2E94-29DF-40A0-B604-8EC97ABBDE7E}" dt="2024-09-20T19:47:59.431" v="3526" actId="1076"/>
          <ac:spMkLst>
            <pc:docMk/>
            <pc:sldMk cId="1108400863" sldId="323"/>
            <ac:spMk id="29" creationId="{64042CDB-89A1-5945-D256-8C4364A57470}"/>
          </ac:spMkLst>
        </pc:spChg>
        <pc:spChg chg="add mod">
          <ac:chgData name="Aliaksandr Melnichenka" userId="86171067-e143-49b7-95cf-56d8fc5b802a" providerId="ADAL" clId="{4D7C2E94-29DF-40A0-B604-8EC97ABBDE7E}" dt="2024-09-20T19:47:59.431" v="3526" actId="1076"/>
          <ac:spMkLst>
            <pc:docMk/>
            <pc:sldMk cId="1108400863" sldId="323"/>
            <ac:spMk id="32" creationId="{0DC0CA77-5E03-C9D6-0E45-394FF2F338BE}"/>
          </ac:spMkLst>
        </pc:spChg>
        <pc:spChg chg="add mod">
          <ac:chgData name="Aliaksandr Melnichenka" userId="86171067-e143-49b7-95cf-56d8fc5b802a" providerId="ADAL" clId="{4D7C2E94-29DF-40A0-B604-8EC97ABBDE7E}" dt="2024-09-20T19:47:59.431" v="3526" actId="1076"/>
          <ac:spMkLst>
            <pc:docMk/>
            <pc:sldMk cId="1108400863" sldId="323"/>
            <ac:spMk id="33" creationId="{E005016D-6511-CF1C-1B65-C855240AF4CB}"/>
          </ac:spMkLst>
        </pc:spChg>
        <pc:spChg chg="add mod">
          <ac:chgData name="Aliaksandr Melnichenka" userId="86171067-e143-49b7-95cf-56d8fc5b802a" providerId="ADAL" clId="{4D7C2E94-29DF-40A0-B604-8EC97ABBDE7E}" dt="2024-09-20T19:47:59.431" v="3526" actId="1076"/>
          <ac:spMkLst>
            <pc:docMk/>
            <pc:sldMk cId="1108400863" sldId="323"/>
            <ac:spMk id="38" creationId="{2911ADE2-337B-1741-BB72-BB5953EB2215}"/>
          </ac:spMkLst>
        </pc:spChg>
        <pc:spChg chg="add mod">
          <ac:chgData name="Aliaksandr Melnichenka" userId="86171067-e143-49b7-95cf-56d8fc5b802a" providerId="ADAL" clId="{4D7C2E94-29DF-40A0-B604-8EC97ABBDE7E}" dt="2024-09-20T19:47:59.431" v="3526" actId="1076"/>
          <ac:spMkLst>
            <pc:docMk/>
            <pc:sldMk cId="1108400863" sldId="323"/>
            <ac:spMk id="39" creationId="{19C4313D-25E8-D730-1DCA-A6A1D1A67C44}"/>
          </ac:spMkLst>
        </pc:spChg>
        <pc:spChg chg="add mod">
          <ac:chgData name="Aliaksandr Melnichenka" userId="86171067-e143-49b7-95cf-56d8fc5b802a" providerId="ADAL" clId="{4D7C2E94-29DF-40A0-B604-8EC97ABBDE7E}" dt="2024-09-20T19:47:59.431" v="3526" actId="1076"/>
          <ac:spMkLst>
            <pc:docMk/>
            <pc:sldMk cId="1108400863" sldId="323"/>
            <ac:spMk id="44" creationId="{75784BDC-775B-2783-9352-A67F66817D4B}"/>
          </ac:spMkLst>
        </pc:spChg>
        <pc:spChg chg="add mod">
          <ac:chgData name="Aliaksandr Melnichenka" userId="86171067-e143-49b7-95cf-56d8fc5b802a" providerId="ADAL" clId="{4D7C2E94-29DF-40A0-B604-8EC97ABBDE7E}" dt="2024-09-20T19:48:17.522" v="3530" actId="1076"/>
          <ac:spMkLst>
            <pc:docMk/>
            <pc:sldMk cId="1108400863" sldId="323"/>
            <ac:spMk id="46" creationId="{18BF49E3-810E-832C-6161-DF4794B657F5}"/>
          </ac:spMkLst>
        </pc:spChg>
        <pc:spChg chg="add mod">
          <ac:chgData name="Aliaksandr Melnichenka" userId="86171067-e143-49b7-95cf-56d8fc5b802a" providerId="ADAL" clId="{4D7C2E94-29DF-40A0-B604-8EC97ABBDE7E}" dt="2024-09-20T19:49:48.314" v="3558" actId="1076"/>
          <ac:spMkLst>
            <pc:docMk/>
            <pc:sldMk cId="1108400863" sldId="323"/>
            <ac:spMk id="47" creationId="{89139275-12BA-7EE6-D2B3-D8F240A79E5D}"/>
          </ac:spMkLst>
        </pc:spChg>
        <pc:spChg chg="add mod">
          <ac:chgData name="Aliaksandr Melnichenka" userId="86171067-e143-49b7-95cf-56d8fc5b802a" providerId="ADAL" clId="{4D7C2E94-29DF-40A0-B604-8EC97ABBDE7E}" dt="2024-09-20T19:47:55.728" v="3525" actId="1076"/>
          <ac:spMkLst>
            <pc:docMk/>
            <pc:sldMk cId="1108400863" sldId="323"/>
            <ac:spMk id="48" creationId="{505C9B1E-A129-4CCC-B394-A4E625C6FFDE}"/>
          </ac:spMkLst>
        </pc:spChg>
        <pc:spChg chg="add mod">
          <ac:chgData name="Aliaksandr Melnichenka" userId="86171067-e143-49b7-95cf-56d8fc5b802a" providerId="ADAL" clId="{4D7C2E94-29DF-40A0-B604-8EC97ABBDE7E}" dt="2024-09-20T19:47:55.728" v="3525" actId="1076"/>
          <ac:spMkLst>
            <pc:docMk/>
            <pc:sldMk cId="1108400863" sldId="323"/>
            <ac:spMk id="49" creationId="{3E62B9D5-5BAA-EBEE-BE1F-564B5BADD59F}"/>
          </ac:spMkLst>
        </pc:spChg>
        <pc:spChg chg="add mod">
          <ac:chgData name="Aliaksandr Melnichenka" userId="86171067-e143-49b7-95cf-56d8fc5b802a" providerId="ADAL" clId="{4D7C2E94-29DF-40A0-B604-8EC97ABBDE7E}" dt="2024-09-20T19:47:55.728" v="3525" actId="1076"/>
          <ac:spMkLst>
            <pc:docMk/>
            <pc:sldMk cId="1108400863" sldId="323"/>
            <ac:spMk id="50" creationId="{F37D03CB-10B1-99D7-068E-90B8A68C1EB7}"/>
          </ac:spMkLst>
        </pc:spChg>
        <pc:spChg chg="add mod">
          <ac:chgData name="Aliaksandr Melnichenka" userId="86171067-e143-49b7-95cf-56d8fc5b802a" providerId="ADAL" clId="{4D7C2E94-29DF-40A0-B604-8EC97ABBDE7E}" dt="2024-09-20T19:47:55.728" v="3525" actId="1076"/>
          <ac:spMkLst>
            <pc:docMk/>
            <pc:sldMk cId="1108400863" sldId="323"/>
            <ac:spMk id="51" creationId="{25A4F5B6-82EF-338B-E6BC-B75D598BD3FA}"/>
          </ac:spMkLst>
        </pc:spChg>
        <pc:spChg chg="add mod">
          <ac:chgData name="Aliaksandr Melnichenka" userId="86171067-e143-49b7-95cf-56d8fc5b802a" providerId="ADAL" clId="{4D7C2E94-29DF-40A0-B604-8EC97ABBDE7E}" dt="2024-09-20T19:49:23.626" v="3552" actId="1035"/>
          <ac:spMkLst>
            <pc:docMk/>
            <pc:sldMk cId="1108400863" sldId="323"/>
            <ac:spMk id="55" creationId="{A80A960C-F58D-B453-47F6-CEE76761FEB4}"/>
          </ac:spMkLst>
        </pc:spChg>
        <pc:spChg chg="add mod">
          <ac:chgData name="Aliaksandr Melnichenka" userId="86171067-e143-49b7-95cf-56d8fc5b802a" providerId="ADAL" clId="{4D7C2E94-29DF-40A0-B604-8EC97ABBDE7E}" dt="2024-09-20T19:47:55.728" v="3525" actId="1076"/>
          <ac:spMkLst>
            <pc:docMk/>
            <pc:sldMk cId="1108400863" sldId="323"/>
            <ac:spMk id="57" creationId="{3C21C068-BE53-45F8-61A4-42FBC6614942}"/>
          </ac:spMkLst>
        </pc:spChg>
        <pc:spChg chg="add mod">
          <ac:chgData name="Aliaksandr Melnichenka" userId="86171067-e143-49b7-95cf-56d8fc5b802a" providerId="ADAL" clId="{4D7C2E94-29DF-40A0-B604-8EC97ABBDE7E}" dt="2024-09-20T19:49:58.625" v="3561" actId="1076"/>
          <ac:spMkLst>
            <pc:docMk/>
            <pc:sldMk cId="1108400863" sldId="323"/>
            <ac:spMk id="58" creationId="{E79FA8C5-2B83-5522-EF95-443D285FA6B5}"/>
          </ac:spMkLst>
        </pc:spChg>
        <pc:spChg chg="add mod">
          <ac:chgData name="Aliaksandr Melnichenka" userId="86171067-e143-49b7-95cf-56d8fc5b802a" providerId="ADAL" clId="{4D7C2E94-29DF-40A0-B604-8EC97ABBDE7E}" dt="2024-09-20T19:49:30.382" v="3553" actId="1076"/>
          <ac:spMkLst>
            <pc:docMk/>
            <pc:sldMk cId="1108400863" sldId="323"/>
            <ac:spMk id="59" creationId="{F92051A7-3F38-6BFD-8E0F-6C63A8B98E87}"/>
          </ac:spMkLst>
        </pc:spChg>
        <pc:spChg chg="add mod">
          <ac:chgData name="Aliaksandr Melnichenka" userId="86171067-e143-49b7-95cf-56d8fc5b802a" providerId="ADAL" clId="{4D7C2E94-29DF-40A0-B604-8EC97ABBDE7E}" dt="2024-09-20T19:47:55.728" v="3525" actId="1076"/>
          <ac:spMkLst>
            <pc:docMk/>
            <pc:sldMk cId="1108400863" sldId="323"/>
            <ac:spMk id="61" creationId="{A34AC9FE-4DD4-A30A-59A7-2DEFEBA6006A}"/>
          </ac:spMkLst>
        </pc:spChg>
        <pc:spChg chg="add mod">
          <ac:chgData name="Aliaksandr Melnichenka" userId="86171067-e143-49b7-95cf-56d8fc5b802a" providerId="ADAL" clId="{4D7C2E94-29DF-40A0-B604-8EC97ABBDE7E}" dt="2024-09-20T19:50:08.861" v="3563" actId="1076"/>
          <ac:spMkLst>
            <pc:docMk/>
            <pc:sldMk cId="1108400863" sldId="323"/>
            <ac:spMk id="62" creationId="{A958F63A-B772-6FD2-B96A-EBA52B97BA0F}"/>
          </ac:spMkLst>
        </pc:spChg>
        <pc:spChg chg="add mod">
          <ac:chgData name="Aliaksandr Melnichenka" userId="86171067-e143-49b7-95cf-56d8fc5b802a" providerId="ADAL" clId="{4D7C2E94-29DF-40A0-B604-8EC97ABBDE7E}" dt="2024-09-20T19:49:56.253" v="3560" actId="1076"/>
          <ac:spMkLst>
            <pc:docMk/>
            <pc:sldMk cId="1108400863" sldId="323"/>
            <ac:spMk id="63" creationId="{B9607E36-EB44-D096-67BF-226F9D5DCA3D}"/>
          </ac:spMkLst>
        </pc:spChg>
        <pc:spChg chg="add mod">
          <ac:chgData name="Aliaksandr Melnichenka" userId="86171067-e143-49b7-95cf-56d8fc5b802a" providerId="ADAL" clId="{4D7C2E94-29DF-40A0-B604-8EC97ABBDE7E}" dt="2024-09-20T19:47:55.728" v="3525" actId="1076"/>
          <ac:spMkLst>
            <pc:docMk/>
            <pc:sldMk cId="1108400863" sldId="323"/>
            <ac:spMk id="66" creationId="{878FAA37-E3F1-8678-5A98-933734F02626}"/>
          </ac:spMkLst>
        </pc:spChg>
        <pc:spChg chg="add mod">
          <ac:chgData name="Aliaksandr Melnichenka" userId="86171067-e143-49b7-95cf-56d8fc5b802a" providerId="ADAL" clId="{4D7C2E94-29DF-40A0-B604-8EC97ABBDE7E}" dt="2024-09-20T19:47:55.728" v="3525" actId="1076"/>
          <ac:spMkLst>
            <pc:docMk/>
            <pc:sldMk cId="1108400863" sldId="323"/>
            <ac:spMk id="67" creationId="{10946923-8B62-AFA5-8646-80BC2BE85676}"/>
          </ac:spMkLst>
        </pc:spChg>
        <pc:spChg chg="add mod">
          <ac:chgData name="Aliaksandr Melnichenka" userId="86171067-e143-49b7-95cf-56d8fc5b802a" providerId="ADAL" clId="{4D7C2E94-29DF-40A0-B604-8EC97ABBDE7E}" dt="2024-09-20T19:47:55.728" v="3525" actId="1076"/>
          <ac:spMkLst>
            <pc:docMk/>
            <pc:sldMk cId="1108400863" sldId="323"/>
            <ac:spMk id="69" creationId="{1491B63B-5AE9-0F59-5261-C71343BE3C5E}"/>
          </ac:spMkLst>
        </pc:spChg>
        <pc:spChg chg="add mod">
          <ac:chgData name="Aliaksandr Melnichenka" userId="86171067-e143-49b7-95cf-56d8fc5b802a" providerId="ADAL" clId="{4D7C2E94-29DF-40A0-B604-8EC97ABBDE7E}" dt="2024-09-20T19:50:28.128" v="3570" actId="1076"/>
          <ac:spMkLst>
            <pc:docMk/>
            <pc:sldMk cId="1108400863" sldId="323"/>
            <ac:spMk id="82" creationId="{D569D8C6-817F-CDD1-9774-C544803A51CC}"/>
          </ac:spMkLst>
        </pc:spChg>
        <pc:spChg chg="add mod">
          <ac:chgData name="Aliaksandr Melnichenka" userId="86171067-e143-49b7-95cf-56d8fc5b802a" providerId="ADAL" clId="{4D7C2E94-29DF-40A0-B604-8EC97ABBDE7E}" dt="2024-09-20T20:06:30.706" v="3591" actId="1076"/>
          <ac:spMkLst>
            <pc:docMk/>
            <pc:sldMk cId="1108400863" sldId="323"/>
            <ac:spMk id="83" creationId="{32611336-D95C-F785-0B99-C6E8131DAD9F}"/>
          </ac:spMkLst>
        </pc:spChg>
        <pc:spChg chg="add del mod">
          <ac:chgData name="Aliaksandr Melnichenka" userId="86171067-e143-49b7-95cf-56d8fc5b802a" providerId="ADAL" clId="{4D7C2E94-29DF-40A0-B604-8EC97ABBDE7E}" dt="2024-09-20T20:06:22.080" v="3587" actId="21"/>
          <ac:spMkLst>
            <pc:docMk/>
            <pc:sldMk cId="1108400863" sldId="323"/>
            <ac:spMk id="84" creationId="{F5AFC1B9-0088-8219-CBA5-1FA386BCA90D}"/>
          </ac:spMkLst>
        </pc:spChg>
        <pc:spChg chg="add mod">
          <ac:chgData name="Aliaksandr Melnichenka" userId="86171067-e143-49b7-95cf-56d8fc5b802a" providerId="ADAL" clId="{4D7C2E94-29DF-40A0-B604-8EC97ABBDE7E}" dt="2024-09-20T21:27:59.973" v="3603" actId="1076"/>
          <ac:spMkLst>
            <pc:docMk/>
            <pc:sldMk cId="1108400863" sldId="323"/>
            <ac:spMk id="85" creationId="{F5AFC1B9-0088-8219-CBA5-1FA386BCA90D}"/>
          </ac:spMkLst>
        </pc:spChg>
        <pc:spChg chg="add mod">
          <ac:chgData name="Aliaksandr Melnichenka" userId="86171067-e143-49b7-95cf-56d8fc5b802a" providerId="ADAL" clId="{4D7C2E94-29DF-40A0-B604-8EC97ABBDE7E}" dt="2024-09-20T20:07:04.087" v="3600" actId="1076"/>
          <ac:spMkLst>
            <pc:docMk/>
            <pc:sldMk cId="1108400863" sldId="323"/>
            <ac:spMk id="86" creationId="{F703DF98-3B1F-651A-1112-736E3E44D9C9}"/>
          </ac:spMkLst>
        </pc:spChg>
        <pc:picChg chg="add del mod modCrop">
          <ac:chgData name="Aliaksandr Melnichenka" userId="86171067-e143-49b7-95cf-56d8fc5b802a" providerId="ADAL" clId="{4D7C2E94-29DF-40A0-B604-8EC97ABBDE7E}" dt="2024-09-20T19:41:42.311" v="3427" actId="478"/>
          <ac:picMkLst>
            <pc:docMk/>
            <pc:sldMk cId="1108400863" sldId="323"/>
            <ac:picMk id="3" creationId="{B021224C-5A45-5C3B-FDD8-961F3862469C}"/>
          </ac:picMkLst>
        </pc:picChg>
        <pc:picChg chg="add del mod modCrop">
          <ac:chgData name="Aliaksandr Melnichenka" userId="86171067-e143-49b7-95cf-56d8fc5b802a" providerId="ADAL" clId="{4D7C2E94-29DF-40A0-B604-8EC97ABBDE7E}" dt="2024-09-20T19:35:50.392" v="3273" actId="478"/>
          <ac:picMkLst>
            <pc:docMk/>
            <pc:sldMk cId="1108400863" sldId="323"/>
            <ac:picMk id="4" creationId="{5451516A-0B99-C8A2-4598-4C9398D23144}"/>
          </ac:picMkLst>
        </pc:picChg>
        <pc:picChg chg="add del mod">
          <ac:chgData name="Aliaksandr Melnichenka" userId="86171067-e143-49b7-95cf-56d8fc5b802a" providerId="ADAL" clId="{4D7C2E94-29DF-40A0-B604-8EC97ABBDE7E}" dt="2024-09-20T19:35:57.512" v="3275" actId="34307"/>
          <ac:picMkLst>
            <pc:docMk/>
            <pc:sldMk cId="1108400863" sldId="323"/>
            <ac:picMk id="5" creationId="{89E9CA1E-5D24-7ECA-D881-28A5CDE5A1C2}"/>
          </ac:picMkLst>
        </pc:picChg>
        <pc:cxnChg chg="add mod ord">
          <ac:chgData name="Aliaksandr Melnichenka" userId="86171067-e143-49b7-95cf-56d8fc5b802a" providerId="ADAL" clId="{4D7C2E94-29DF-40A0-B604-8EC97ABBDE7E}" dt="2024-09-20T19:47:59.431" v="3526" actId="1076"/>
          <ac:cxnSpMkLst>
            <pc:docMk/>
            <pc:sldMk cId="1108400863" sldId="323"/>
            <ac:cxnSpMk id="14" creationId="{AAE5A033-C6A7-6AAF-9AD7-F8A73DA4067F}"/>
          </ac:cxnSpMkLst>
        </pc:cxnChg>
        <pc:cxnChg chg="add mod">
          <ac:chgData name="Aliaksandr Melnichenka" userId="86171067-e143-49b7-95cf-56d8fc5b802a" providerId="ADAL" clId="{4D7C2E94-29DF-40A0-B604-8EC97ABBDE7E}" dt="2024-09-20T19:47:59.431" v="3526" actId="1076"/>
          <ac:cxnSpMkLst>
            <pc:docMk/>
            <pc:sldMk cId="1108400863" sldId="323"/>
            <ac:cxnSpMk id="17" creationId="{6093977E-0424-1109-CE8A-947A8AAB09AB}"/>
          </ac:cxnSpMkLst>
        </pc:cxnChg>
        <pc:cxnChg chg="add mod">
          <ac:chgData name="Aliaksandr Melnichenka" userId="86171067-e143-49b7-95cf-56d8fc5b802a" providerId="ADAL" clId="{4D7C2E94-29DF-40A0-B604-8EC97ABBDE7E}" dt="2024-09-20T19:47:59.431" v="3526" actId="1076"/>
          <ac:cxnSpMkLst>
            <pc:docMk/>
            <pc:sldMk cId="1108400863" sldId="323"/>
            <ac:cxnSpMk id="20" creationId="{32649536-2EE8-E6DA-C136-D2773E284EF2}"/>
          </ac:cxnSpMkLst>
        </pc:cxnChg>
        <pc:cxnChg chg="add mod">
          <ac:chgData name="Aliaksandr Melnichenka" userId="86171067-e143-49b7-95cf-56d8fc5b802a" providerId="ADAL" clId="{4D7C2E94-29DF-40A0-B604-8EC97ABBDE7E}" dt="2024-09-20T19:47:59.431" v="3526" actId="1076"/>
          <ac:cxnSpMkLst>
            <pc:docMk/>
            <pc:sldMk cId="1108400863" sldId="323"/>
            <ac:cxnSpMk id="22" creationId="{AD5FDB32-DB42-67A5-8FC0-7A85011793C0}"/>
          </ac:cxnSpMkLst>
        </pc:cxnChg>
        <pc:cxnChg chg="add mod">
          <ac:chgData name="Aliaksandr Melnichenka" userId="86171067-e143-49b7-95cf-56d8fc5b802a" providerId="ADAL" clId="{4D7C2E94-29DF-40A0-B604-8EC97ABBDE7E}" dt="2024-09-20T21:28:03.860" v="3604" actId="1037"/>
          <ac:cxnSpMkLst>
            <pc:docMk/>
            <pc:sldMk cId="1108400863" sldId="323"/>
            <ac:cxnSpMk id="28" creationId="{8858D88E-F0B7-F646-E8B8-26C406A5BA0B}"/>
          </ac:cxnSpMkLst>
        </pc:cxnChg>
        <pc:cxnChg chg="add mod">
          <ac:chgData name="Aliaksandr Melnichenka" userId="86171067-e143-49b7-95cf-56d8fc5b802a" providerId="ADAL" clId="{4D7C2E94-29DF-40A0-B604-8EC97ABBDE7E}" dt="2024-09-20T19:47:59.431" v="3526" actId="1076"/>
          <ac:cxnSpMkLst>
            <pc:docMk/>
            <pc:sldMk cId="1108400863" sldId="323"/>
            <ac:cxnSpMk id="34" creationId="{50EDCF49-365D-B1DD-DCF6-E36485D80BD6}"/>
          </ac:cxnSpMkLst>
        </pc:cxnChg>
        <pc:cxnChg chg="add mod">
          <ac:chgData name="Aliaksandr Melnichenka" userId="86171067-e143-49b7-95cf-56d8fc5b802a" providerId="ADAL" clId="{4D7C2E94-29DF-40A0-B604-8EC97ABBDE7E}" dt="2024-09-20T19:47:59.431" v="3526" actId="1076"/>
          <ac:cxnSpMkLst>
            <pc:docMk/>
            <pc:sldMk cId="1108400863" sldId="323"/>
            <ac:cxnSpMk id="37" creationId="{3727D0DF-45FE-3C57-831C-021F4720C436}"/>
          </ac:cxnSpMkLst>
        </pc:cxnChg>
        <pc:cxnChg chg="add mod">
          <ac:chgData name="Aliaksandr Melnichenka" userId="86171067-e143-49b7-95cf-56d8fc5b802a" providerId="ADAL" clId="{4D7C2E94-29DF-40A0-B604-8EC97ABBDE7E}" dt="2024-09-20T19:47:59.431" v="3526" actId="1076"/>
          <ac:cxnSpMkLst>
            <pc:docMk/>
            <pc:sldMk cId="1108400863" sldId="323"/>
            <ac:cxnSpMk id="40" creationId="{4FE05132-E101-8CD3-0B1A-659B48F9EBF8}"/>
          </ac:cxnSpMkLst>
        </pc:cxnChg>
        <pc:cxnChg chg="add mod">
          <ac:chgData name="Aliaksandr Melnichenka" userId="86171067-e143-49b7-95cf-56d8fc5b802a" providerId="ADAL" clId="{4D7C2E94-29DF-40A0-B604-8EC97ABBDE7E}" dt="2024-09-20T19:48:15.539" v="3529" actId="14100"/>
          <ac:cxnSpMkLst>
            <pc:docMk/>
            <pc:sldMk cId="1108400863" sldId="323"/>
            <ac:cxnSpMk id="52" creationId="{596AB3DF-247E-DF1F-66EE-58F9D800867E}"/>
          </ac:cxnSpMkLst>
        </pc:cxnChg>
        <pc:cxnChg chg="add mod">
          <ac:chgData name="Aliaksandr Melnichenka" userId="86171067-e143-49b7-95cf-56d8fc5b802a" providerId="ADAL" clId="{4D7C2E94-29DF-40A0-B604-8EC97ABBDE7E}" dt="2024-09-20T19:49:03.243" v="3543" actId="14100"/>
          <ac:cxnSpMkLst>
            <pc:docMk/>
            <pc:sldMk cId="1108400863" sldId="323"/>
            <ac:cxnSpMk id="53" creationId="{59362FE7-DC85-B554-0E4D-180FD030E814}"/>
          </ac:cxnSpMkLst>
        </pc:cxnChg>
        <pc:cxnChg chg="add mod">
          <ac:chgData name="Aliaksandr Melnichenka" userId="86171067-e143-49b7-95cf-56d8fc5b802a" providerId="ADAL" clId="{4D7C2E94-29DF-40A0-B604-8EC97ABBDE7E}" dt="2024-09-20T19:49:45.664" v="3557" actId="14100"/>
          <ac:cxnSpMkLst>
            <pc:docMk/>
            <pc:sldMk cId="1108400863" sldId="323"/>
            <ac:cxnSpMk id="54" creationId="{C23E89DF-9955-4045-8D43-06B8AC48B5BB}"/>
          </ac:cxnSpMkLst>
        </pc:cxnChg>
        <pc:cxnChg chg="add mod">
          <ac:chgData name="Aliaksandr Melnichenka" userId="86171067-e143-49b7-95cf-56d8fc5b802a" providerId="ADAL" clId="{4D7C2E94-29DF-40A0-B604-8EC97ABBDE7E}" dt="2024-09-20T19:49:12.237" v="3545" actId="1076"/>
          <ac:cxnSpMkLst>
            <pc:docMk/>
            <pc:sldMk cId="1108400863" sldId="323"/>
            <ac:cxnSpMk id="56" creationId="{13E1D458-34B8-9503-792F-E38909400316}"/>
          </ac:cxnSpMkLst>
        </pc:cxnChg>
        <pc:cxnChg chg="add mod">
          <ac:chgData name="Aliaksandr Melnichenka" userId="86171067-e143-49b7-95cf-56d8fc5b802a" providerId="ADAL" clId="{4D7C2E94-29DF-40A0-B604-8EC97ABBDE7E}" dt="2024-09-20T19:49:23.626" v="3552" actId="1035"/>
          <ac:cxnSpMkLst>
            <pc:docMk/>
            <pc:sldMk cId="1108400863" sldId="323"/>
            <ac:cxnSpMk id="60" creationId="{D79D0107-ED64-8524-5765-A909DE0EA8EF}"/>
          </ac:cxnSpMkLst>
        </pc:cxnChg>
        <pc:cxnChg chg="add mod">
          <ac:chgData name="Aliaksandr Melnichenka" userId="86171067-e143-49b7-95cf-56d8fc5b802a" providerId="ADAL" clId="{4D7C2E94-29DF-40A0-B604-8EC97ABBDE7E}" dt="2024-09-20T19:48:22.310" v="3533" actId="1038"/>
          <ac:cxnSpMkLst>
            <pc:docMk/>
            <pc:sldMk cId="1108400863" sldId="323"/>
            <ac:cxnSpMk id="64" creationId="{94EEF194-AF78-AC58-DF46-194480C0AD0A}"/>
          </ac:cxnSpMkLst>
        </pc:cxnChg>
        <pc:cxnChg chg="add mod">
          <ac:chgData name="Aliaksandr Melnichenka" userId="86171067-e143-49b7-95cf-56d8fc5b802a" providerId="ADAL" clId="{4D7C2E94-29DF-40A0-B604-8EC97ABBDE7E}" dt="2024-09-20T19:49:53.257" v="3559" actId="1076"/>
          <ac:cxnSpMkLst>
            <pc:docMk/>
            <pc:sldMk cId="1108400863" sldId="323"/>
            <ac:cxnSpMk id="65" creationId="{2DFB71E0-D474-95F8-3FE6-EB59FDA1F8EE}"/>
          </ac:cxnSpMkLst>
        </pc:cxnChg>
        <pc:cxnChg chg="add mod">
          <ac:chgData name="Aliaksandr Melnichenka" userId="86171067-e143-49b7-95cf-56d8fc5b802a" providerId="ADAL" clId="{4D7C2E94-29DF-40A0-B604-8EC97ABBDE7E}" dt="2024-09-20T19:47:55.728" v="3525" actId="1076"/>
          <ac:cxnSpMkLst>
            <pc:docMk/>
            <pc:sldMk cId="1108400863" sldId="323"/>
            <ac:cxnSpMk id="68" creationId="{E665D991-4E9B-01C2-0671-2EC28DEAD77F}"/>
          </ac:cxnSpMkLst>
        </pc:cxnChg>
        <pc:cxnChg chg="add mod">
          <ac:chgData name="Aliaksandr Melnichenka" userId="86171067-e143-49b7-95cf-56d8fc5b802a" providerId="ADAL" clId="{4D7C2E94-29DF-40A0-B604-8EC97ABBDE7E}" dt="2024-09-20T19:49:06.231" v="3544" actId="14100"/>
          <ac:cxnSpMkLst>
            <pc:docMk/>
            <pc:sldMk cId="1108400863" sldId="323"/>
            <ac:cxnSpMk id="73" creationId="{2CD66937-09A1-7954-C664-630DD9EF1F42}"/>
          </ac:cxnSpMkLst>
        </pc:cxnChg>
        <pc:cxnChg chg="add mod">
          <ac:chgData name="Aliaksandr Melnichenka" userId="86171067-e143-49b7-95cf-56d8fc5b802a" providerId="ADAL" clId="{4D7C2E94-29DF-40A0-B604-8EC97ABBDE7E}" dt="2024-09-20T19:50:16.600" v="3566" actId="14100"/>
          <ac:cxnSpMkLst>
            <pc:docMk/>
            <pc:sldMk cId="1108400863" sldId="323"/>
            <ac:cxnSpMk id="79" creationId="{B0D1BE1E-26FD-A0A5-574F-1D7A32277937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7AC224-DDFD-4843-A1F8-E420074F16B8}" type="datetimeFigureOut">
              <a:rPr lang="en-US" smtClean="0"/>
              <a:t>12/14/2024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3030C7-2A5C-4C01-A13D-87E0D4C1C0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2591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3030C7-2A5C-4C01-A13D-87E0D4C1C00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035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406ABE-7B33-4607-8F5F-56AC057AB4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C60F88-8186-4B85-8718-E868E41724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BABE38-5EF7-4161-847F-A34FFE5DAA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49701-11FC-451D-B9AC-2A68C1C5D58E}" type="datetimeFigureOut">
              <a:rPr lang="en-US" smtClean="0"/>
              <a:t>12/14/2024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16813E-55A4-4A0D-9D2A-5A0D687C02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4587DA-C346-4AB1-9A66-F547A16093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24984-BEA8-45EF-A542-1E14F869D2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6757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C2A2D1-575E-4A7C-B7E9-FF560B99B1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1A5552-38C9-4A94-ACDE-17EBA13312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D81CD4-1FE0-454D-B5A5-67D738D6A2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49701-11FC-451D-B9AC-2A68C1C5D58E}" type="datetimeFigureOut">
              <a:rPr lang="en-US" smtClean="0"/>
              <a:t>12/14/2024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2F730B-9156-43A7-9CD5-C9EB98AD21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767D50-724A-4BA9-AD0D-8E2FE131D9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24984-BEA8-45EF-A542-1E14F869D2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9828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BD11CCC-BB7C-4D84-932A-9D8713B77A9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D62952D-64CB-4719-9CC8-AA9467D78F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BD9F01-A16E-4444-AA79-1E587E29C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49701-11FC-451D-B9AC-2A68C1C5D58E}" type="datetimeFigureOut">
              <a:rPr lang="en-US" smtClean="0"/>
              <a:t>12/14/2024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BEDD03-5744-4C3E-B798-4DA097CE95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D78863-4510-4DC4-A7A5-25EECB7B59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24984-BEA8-45EF-A542-1E14F869D2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2877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72531-E47B-4AC2-991E-8D7FAB6F98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20B89C-BB92-4C06-BA26-46C73E1AA9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96F1BA-442E-4817-843B-54635FEAC0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49701-11FC-451D-B9AC-2A68C1C5D58E}" type="datetimeFigureOut">
              <a:rPr lang="en-US" smtClean="0"/>
              <a:t>12/14/2024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3CC220-31D1-4E4C-922E-4B8D4E0F35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F8DFBB-640E-479C-A8DB-16AAC2403F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24984-BEA8-45EF-A542-1E14F869D2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7400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0BBDF2-A87C-42E4-8C81-C2D038D05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B928B2-C09A-439D-A132-9357F27A7F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9C3692-4BE5-4C13-9666-FCC826872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49701-11FC-451D-B9AC-2A68C1C5D58E}" type="datetimeFigureOut">
              <a:rPr lang="en-US" smtClean="0"/>
              <a:t>12/14/2024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691AAD-E5B8-4EB0-AE29-D73EFF6235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43654D-9DE8-45CA-8B8B-5FD5FCE903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24984-BEA8-45EF-A542-1E14F869D2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3022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2C849-0CF2-4E21-9464-AC0A557D37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008BA7-BABA-45C2-8C2E-2AB4BF0252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22301D-3310-4321-8668-DBE6B6034B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B98F40-9998-4F29-B967-855240D0F1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49701-11FC-451D-B9AC-2A68C1C5D58E}" type="datetimeFigureOut">
              <a:rPr lang="en-US" smtClean="0"/>
              <a:t>12/14/2024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035E50-42F2-44CA-8CCE-DC0D1F434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FF4754-460E-4EB5-9FAA-F88D3C5E1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24984-BEA8-45EF-A542-1E14F869D2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8984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C60746-6391-4D24-8AF4-EF831F1368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0DACD5-88DA-426A-AFB2-68F2A2CE51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28B997-4356-4CB5-8217-E46BD14D15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D5052E-BAE4-483E-9E6B-4655296DD8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9AB7B9B-C274-4A9D-9BB0-7A52D45BD6F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90B4EFE-1209-4A30-A7E8-945C000771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49701-11FC-451D-B9AC-2A68C1C5D58E}" type="datetimeFigureOut">
              <a:rPr lang="en-US" smtClean="0"/>
              <a:t>12/14/2024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78F1B3F-1E9D-425F-8304-B35B564B7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B83268-C36E-4002-8DFC-842581756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24984-BEA8-45EF-A542-1E14F869D2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7970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53EAD1-E272-4210-9228-1C2F06163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B3A16EC-FF08-4A2D-9779-AD3FA6EAFC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49701-11FC-451D-B9AC-2A68C1C5D58E}" type="datetimeFigureOut">
              <a:rPr lang="en-US" smtClean="0"/>
              <a:t>12/14/2024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02D811-77AF-4787-B7FC-D7A8DFD19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98FD2D-7B66-48F6-B275-D5CCFA93E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24984-BEA8-45EF-A542-1E14F869D2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6451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ABCEEA4-945B-4F24-A058-3641E742FA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49701-11FC-451D-B9AC-2A68C1C5D58E}" type="datetimeFigureOut">
              <a:rPr lang="en-US" smtClean="0"/>
              <a:t>12/14/2024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36858DF-AED4-46F9-A02E-2A5C0F39A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953753-DE37-4EB7-8B6E-69D9C8245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24984-BEA8-45EF-A542-1E14F869D2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7481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30ECAD-FF5C-4BDD-877D-D96A35464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4463B6-5A9A-47E7-9BC5-AACB87CDDC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FD301B-E98A-46EA-B09D-A405E6B000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B8EF36-C151-4E0A-9A05-4C1F6870CF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49701-11FC-451D-B9AC-2A68C1C5D58E}" type="datetimeFigureOut">
              <a:rPr lang="en-US" smtClean="0"/>
              <a:t>12/14/2024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A64241-1337-44E3-9700-A80C15C105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507415-415D-4AB5-81F8-C61A40E1BD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24984-BEA8-45EF-A542-1E14F869D2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6047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99B212-BC0C-4F48-87E1-3FE4D4EFA0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87383-223E-4B98-8726-72B6A662CDA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4CFE2F-A9A1-4E8E-A559-6F594DCF44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546E6D-5F85-4357-B1A8-360D1C96EB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49701-11FC-451D-B9AC-2A68C1C5D58E}" type="datetimeFigureOut">
              <a:rPr lang="en-US" smtClean="0"/>
              <a:t>12/14/2024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AE5B01-53EA-4F3C-B01D-256EBA6160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88D55E-5223-4754-9BAA-C9EFE754CA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24984-BEA8-45EF-A542-1E14F869D2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2036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AB6A24F-7FDB-47AE-9FCC-5F22AF4577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886E9C-17EF-48E3-B433-ABF8F2EDED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2F3523-D760-4226-BA82-EDE931A154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249701-11FC-451D-B9AC-2A68C1C5D58E}" type="datetimeFigureOut">
              <a:rPr lang="en-US" smtClean="0"/>
              <a:t>12/14/2024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6877DA-F688-404D-BAFB-6FA518458D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8BFDF7-6CB6-42C3-B4AB-6AAC850902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F24984-BEA8-45EF-A542-1E14F869D2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6001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92.png"/><Relationship Id="rId7" Type="http://schemas.openxmlformats.org/officeDocument/2006/relationships/image" Target="../media/image96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5.png"/><Relationship Id="rId11" Type="http://schemas.openxmlformats.org/officeDocument/2006/relationships/image" Target="../media/image100.png"/><Relationship Id="rId5" Type="http://schemas.openxmlformats.org/officeDocument/2006/relationships/image" Target="../media/image94.png"/><Relationship Id="rId10" Type="http://schemas.openxmlformats.org/officeDocument/2006/relationships/image" Target="../media/image99.png"/><Relationship Id="rId4" Type="http://schemas.openxmlformats.org/officeDocument/2006/relationships/image" Target="../media/image93.png"/><Relationship Id="rId9" Type="http://schemas.openxmlformats.org/officeDocument/2006/relationships/image" Target="../media/image9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13" Type="http://schemas.openxmlformats.org/officeDocument/2006/relationships/image" Target="../media/image112.png"/><Relationship Id="rId3" Type="http://schemas.openxmlformats.org/officeDocument/2006/relationships/image" Target="../media/image102.png"/><Relationship Id="rId7" Type="http://schemas.openxmlformats.org/officeDocument/2006/relationships/image" Target="../media/image106.png"/><Relationship Id="rId12" Type="http://schemas.openxmlformats.org/officeDocument/2006/relationships/image" Target="../media/image111.png"/><Relationship Id="rId2" Type="http://schemas.openxmlformats.org/officeDocument/2006/relationships/image" Target="../media/image101.png"/><Relationship Id="rId16" Type="http://schemas.openxmlformats.org/officeDocument/2006/relationships/image" Target="../media/image1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5.png"/><Relationship Id="rId11" Type="http://schemas.openxmlformats.org/officeDocument/2006/relationships/image" Target="../media/image110.png"/><Relationship Id="rId5" Type="http://schemas.openxmlformats.org/officeDocument/2006/relationships/image" Target="../media/image104.png"/><Relationship Id="rId15" Type="http://schemas.openxmlformats.org/officeDocument/2006/relationships/image" Target="../media/image114.png"/><Relationship Id="rId10" Type="http://schemas.openxmlformats.org/officeDocument/2006/relationships/image" Target="../media/image109.png"/><Relationship Id="rId4" Type="http://schemas.openxmlformats.org/officeDocument/2006/relationships/image" Target="../media/image103.png"/><Relationship Id="rId9" Type="http://schemas.openxmlformats.org/officeDocument/2006/relationships/image" Target="../media/image108.png"/><Relationship Id="rId14" Type="http://schemas.openxmlformats.org/officeDocument/2006/relationships/image" Target="../media/image11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13" Type="http://schemas.openxmlformats.org/officeDocument/2006/relationships/image" Target="../media/image127.png"/><Relationship Id="rId18" Type="http://schemas.openxmlformats.org/officeDocument/2006/relationships/image" Target="../media/image132.png"/><Relationship Id="rId26" Type="http://schemas.openxmlformats.org/officeDocument/2006/relationships/image" Target="../media/image140.png"/><Relationship Id="rId3" Type="http://schemas.openxmlformats.org/officeDocument/2006/relationships/image" Target="../media/image117.png"/><Relationship Id="rId21" Type="http://schemas.openxmlformats.org/officeDocument/2006/relationships/image" Target="../media/image135.png"/><Relationship Id="rId7" Type="http://schemas.openxmlformats.org/officeDocument/2006/relationships/image" Target="../media/image121.png"/><Relationship Id="rId12" Type="http://schemas.openxmlformats.org/officeDocument/2006/relationships/image" Target="../media/image126.png"/><Relationship Id="rId17" Type="http://schemas.openxmlformats.org/officeDocument/2006/relationships/image" Target="../media/image131.png"/><Relationship Id="rId25" Type="http://schemas.openxmlformats.org/officeDocument/2006/relationships/image" Target="../media/image139.png"/><Relationship Id="rId2" Type="http://schemas.openxmlformats.org/officeDocument/2006/relationships/image" Target="../media/image116.png"/><Relationship Id="rId16" Type="http://schemas.openxmlformats.org/officeDocument/2006/relationships/image" Target="../media/image130.png"/><Relationship Id="rId20" Type="http://schemas.openxmlformats.org/officeDocument/2006/relationships/image" Target="../media/image134.png"/><Relationship Id="rId29" Type="http://schemas.openxmlformats.org/officeDocument/2006/relationships/image" Target="../media/image1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0.png"/><Relationship Id="rId11" Type="http://schemas.openxmlformats.org/officeDocument/2006/relationships/image" Target="../media/image125.png"/><Relationship Id="rId24" Type="http://schemas.openxmlformats.org/officeDocument/2006/relationships/image" Target="../media/image138.png"/><Relationship Id="rId5" Type="http://schemas.openxmlformats.org/officeDocument/2006/relationships/image" Target="../media/image119.png"/><Relationship Id="rId15" Type="http://schemas.openxmlformats.org/officeDocument/2006/relationships/image" Target="../media/image129.png"/><Relationship Id="rId23" Type="http://schemas.openxmlformats.org/officeDocument/2006/relationships/image" Target="../media/image137.png"/><Relationship Id="rId28" Type="http://schemas.openxmlformats.org/officeDocument/2006/relationships/image" Target="../media/image142.png"/><Relationship Id="rId10" Type="http://schemas.openxmlformats.org/officeDocument/2006/relationships/image" Target="../media/image124.png"/><Relationship Id="rId19" Type="http://schemas.openxmlformats.org/officeDocument/2006/relationships/image" Target="../media/image133.png"/><Relationship Id="rId4" Type="http://schemas.openxmlformats.org/officeDocument/2006/relationships/image" Target="../media/image118.png"/><Relationship Id="rId9" Type="http://schemas.openxmlformats.org/officeDocument/2006/relationships/image" Target="../media/image123.png"/><Relationship Id="rId14" Type="http://schemas.openxmlformats.org/officeDocument/2006/relationships/image" Target="../media/image128.png"/><Relationship Id="rId22" Type="http://schemas.openxmlformats.org/officeDocument/2006/relationships/image" Target="../media/image136.png"/><Relationship Id="rId27" Type="http://schemas.openxmlformats.org/officeDocument/2006/relationships/image" Target="../media/image14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13" Type="http://schemas.openxmlformats.org/officeDocument/2006/relationships/image" Target="../media/image155.png"/><Relationship Id="rId3" Type="http://schemas.openxmlformats.org/officeDocument/2006/relationships/image" Target="../media/image145.png"/><Relationship Id="rId7" Type="http://schemas.openxmlformats.org/officeDocument/2006/relationships/image" Target="../media/image149.png"/><Relationship Id="rId12" Type="http://schemas.openxmlformats.org/officeDocument/2006/relationships/image" Target="../media/image154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8.png"/><Relationship Id="rId11" Type="http://schemas.openxmlformats.org/officeDocument/2006/relationships/image" Target="../media/image153.png"/><Relationship Id="rId5" Type="http://schemas.openxmlformats.org/officeDocument/2006/relationships/image" Target="../media/image147.png"/><Relationship Id="rId15" Type="http://schemas.openxmlformats.org/officeDocument/2006/relationships/image" Target="../media/image157.png"/><Relationship Id="rId10" Type="http://schemas.openxmlformats.org/officeDocument/2006/relationships/image" Target="../media/image152.png"/><Relationship Id="rId4" Type="http://schemas.openxmlformats.org/officeDocument/2006/relationships/image" Target="../media/image146.png"/><Relationship Id="rId9" Type="http://schemas.openxmlformats.org/officeDocument/2006/relationships/image" Target="../media/image151.png"/><Relationship Id="rId14" Type="http://schemas.openxmlformats.org/officeDocument/2006/relationships/image" Target="../media/image15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3.png"/><Relationship Id="rId13" Type="http://schemas.openxmlformats.org/officeDocument/2006/relationships/image" Target="../media/image168.png"/><Relationship Id="rId18" Type="http://schemas.openxmlformats.org/officeDocument/2006/relationships/image" Target="../media/image173.png"/><Relationship Id="rId3" Type="http://schemas.openxmlformats.org/officeDocument/2006/relationships/image" Target="../media/image158.png"/><Relationship Id="rId21" Type="http://schemas.openxmlformats.org/officeDocument/2006/relationships/image" Target="../media/image176.png"/><Relationship Id="rId7" Type="http://schemas.openxmlformats.org/officeDocument/2006/relationships/image" Target="../media/image162.png"/><Relationship Id="rId12" Type="http://schemas.openxmlformats.org/officeDocument/2006/relationships/image" Target="../media/image167.png"/><Relationship Id="rId17" Type="http://schemas.openxmlformats.org/officeDocument/2006/relationships/image" Target="../media/image172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71.png"/><Relationship Id="rId20" Type="http://schemas.openxmlformats.org/officeDocument/2006/relationships/image" Target="../media/image17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1.png"/><Relationship Id="rId11" Type="http://schemas.openxmlformats.org/officeDocument/2006/relationships/image" Target="../media/image166.png"/><Relationship Id="rId5" Type="http://schemas.openxmlformats.org/officeDocument/2006/relationships/image" Target="../media/image160.png"/><Relationship Id="rId15" Type="http://schemas.openxmlformats.org/officeDocument/2006/relationships/image" Target="../media/image170.png"/><Relationship Id="rId10" Type="http://schemas.openxmlformats.org/officeDocument/2006/relationships/image" Target="../media/image165.png"/><Relationship Id="rId19" Type="http://schemas.openxmlformats.org/officeDocument/2006/relationships/image" Target="../media/image174.png"/><Relationship Id="rId4" Type="http://schemas.openxmlformats.org/officeDocument/2006/relationships/image" Target="../media/image159.png"/><Relationship Id="rId9" Type="http://schemas.openxmlformats.org/officeDocument/2006/relationships/image" Target="../media/image164.png"/><Relationship Id="rId14" Type="http://schemas.openxmlformats.org/officeDocument/2006/relationships/image" Target="../media/image16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3.png"/><Relationship Id="rId3" Type="http://schemas.openxmlformats.org/officeDocument/2006/relationships/image" Target="../media/image178.png"/><Relationship Id="rId7" Type="http://schemas.openxmlformats.org/officeDocument/2006/relationships/image" Target="../media/image182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1.png"/><Relationship Id="rId5" Type="http://schemas.openxmlformats.org/officeDocument/2006/relationships/image" Target="../media/image180.png"/><Relationship Id="rId10" Type="http://schemas.openxmlformats.org/officeDocument/2006/relationships/image" Target="../media/image185.png"/><Relationship Id="rId4" Type="http://schemas.openxmlformats.org/officeDocument/2006/relationships/image" Target="../media/image179.png"/><Relationship Id="rId9" Type="http://schemas.openxmlformats.org/officeDocument/2006/relationships/image" Target="../media/image18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3.png"/><Relationship Id="rId13" Type="http://schemas.openxmlformats.org/officeDocument/2006/relationships/image" Target="../media/image198.png"/><Relationship Id="rId18" Type="http://schemas.openxmlformats.org/officeDocument/2006/relationships/image" Target="../media/image204.png"/><Relationship Id="rId3" Type="http://schemas.openxmlformats.org/officeDocument/2006/relationships/image" Target="../media/image187.png"/><Relationship Id="rId7" Type="http://schemas.openxmlformats.org/officeDocument/2006/relationships/image" Target="../media/image192.png"/><Relationship Id="rId12" Type="http://schemas.openxmlformats.org/officeDocument/2006/relationships/image" Target="../media/image197.png"/><Relationship Id="rId17" Type="http://schemas.openxmlformats.org/officeDocument/2006/relationships/image" Target="../media/image203.png"/><Relationship Id="rId2" Type="http://schemas.openxmlformats.org/officeDocument/2006/relationships/image" Target="../media/image186.png"/><Relationship Id="rId16" Type="http://schemas.openxmlformats.org/officeDocument/2006/relationships/image" Target="../media/image202.png"/><Relationship Id="rId20" Type="http://schemas.openxmlformats.org/officeDocument/2006/relationships/image" Target="../media/image20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1.png"/><Relationship Id="rId11" Type="http://schemas.openxmlformats.org/officeDocument/2006/relationships/image" Target="../media/image196.png"/><Relationship Id="rId5" Type="http://schemas.openxmlformats.org/officeDocument/2006/relationships/image" Target="../media/image189.png"/><Relationship Id="rId15" Type="http://schemas.openxmlformats.org/officeDocument/2006/relationships/image" Target="../media/image201.png"/><Relationship Id="rId10" Type="http://schemas.openxmlformats.org/officeDocument/2006/relationships/image" Target="../media/image195.png"/><Relationship Id="rId19" Type="http://schemas.openxmlformats.org/officeDocument/2006/relationships/image" Target="../media/image205.png"/><Relationship Id="rId4" Type="http://schemas.openxmlformats.org/officeDocument/2006/relationships/image" Target="../media/image188.png"/><Relationship Id="rId9" Type="http://schemas.openxmlformats.org/officeDocument/2006/relationships/image" Target="../media/image194.png"/><Relationship Id="rId14" Type="http://schemas.openxmlformats.org/officeDocument/2006/relationships/image" Target="../media/image19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4.png"/><Relationship Id="rId13" Type="http://schemas.openxmlformats.org/officeDocument/2006/relationships/image" Target="../media/image219.png"/><Relationship Id="rId3" Type="http://schemas.openxmlformats.org/officeDocument/2006/relationships/image" Target="../media/image208.png"/><Relationship Id="rId7" Type="http://schemas.openxmlformats.org/officeDocument/2006/relationships/image" Target="../media/image213.png"/><Relationship Id="rId12" Type="http://schemas.openxmlformats.org/officeDocument/2006/relationships/image" Target="../media/image218.png"/><Relationship Id="rId17" Type="http://schemas.openxmlformats.org/officeDocument/2006/relationships/image" Target="../media/image224.png"/><Relationship Id="rId2" Type="http://schemas.openxmlformats.org/officeDocument/2006/relationships/image" Target="../media/image207.png"/><Relationship Id="rId16" Type="http://schemas.openxmlformats.org/officeDocument/2006/relationships/image" Target="../media/image2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2.png"/><Relationship Id="rId11" Type="http://schemas.openxmlformats.org/officeDocument/2006/relationships/image" Target="../media/image217.png"/><Relationship Id="rId5" Type="http://schemas.openxmlformats.org/officeDocument/2006/relationships/image" Target="../media/image211.png"/><Relationship Id="rId15" Type="http://schemas.openxmlformats.org/officeDocument/2006/relationships/image" Target="../media/image222.png"/><Relationship Id="rId10" Type="http://schemas.openxmlformats.org/officeDocument/2006/relationships/image" Target="../media/image216.png"/><Relationship Id="rId4" Type="http://schemas.openxmlformats.org/officeDocument/2006/relationships/image" Target="../media/image209.png"/><Relationship Id="rId9" Type="http://schemas.openxmlformats.org/officeDocument/2006/relationships/image" Target="../media/image215.png"/><Relationship Id="rId14" Type="http://schemas.openxmlformats.org/officeDocument/2006/relationships/image" Target="../media/image2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png"/><Relationship Id="rId7" Type="http://schemas.openxmlformats.org/officeDocument/2006/relationships/image" Target="../media/image231.png"/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9.png"/><Relationship Id="rId5" Type="http://schemas.openxmlformats.org/officeDocument/2006/relationships/image" Target="../media/image228.png"/><Relationship Id="rId4" Type="http://schemas.openxmlformats.org/officeDocument/2006/relationships/image" Target="../media/image22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5.png"/><Relationship Id="rId13" Type="http://schemas.openxmlformats.org/officeDocument/2006/relationships/image" Target="../media/image241.png"/><Relationship Id="rId18" Type="http://schemas.openxmlformats.org/officeDocument/2006/relationships/image" Target="../media/image246.png"/><Relationship Id="rId3" Type="http://schemas.openxmlformats.org/officeDocument/2006/relationships/image" Target="../media/image2290.png"/><Relationship Id="rId7" Type="http://schemas.openxmlformats.org/officeDocument/2006/relationships/image" Target="../media/image234.png"/><Relationship Id="rId12" Type="http://schemas.openxmlformats.org/officeDocument/2006/relationships/image" Target="../media/image239.png"/><Relationship Id="rId17" Type="http://schemas.openxmlformats.org/officeDocument/2006/relationships/image" Target="../media/image245.png"/><Relationship Id="rId2" Type="http://schemas.openxmlformats.org/officeDocument/2006/relationships/image" Target="../media/image2280.png"/><Relationship Id="rId16" Type="http://schemas.openxmlformats.org/officeDocument/2006/relationships/image" Target="../media/image2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3.png"/><Relationship Id="rId11" Type="http://schemas.openxmlformats.org/officeDocument/2006/relationships/image" Target="../media/image238.png"/><Relationship Id="rId5" Type="http://schemas.openxmlformats.org/officeDocument/2006/relationships/image" Target="../media/image232.png"/><Relationship Id="rId15" Type="http://schemas.openxmlformats.org/officeDocument/2006/relationships/image" Target="../media/image243.png"/><Relationship Id="rId10" Type="http://schemas.openxmlformats.org/officeDocument/2006/relationships/image" Target="../media/image237.png"/><Relationship Id="rId19" Type="http://schemas.openxmlformats.org/officeDocument/2006/relationships/image" Target="../media/image247.png"/><Relationship Id="rId4" Type="http://schemas.openxmlformats.org/officeDocument/2006/relationships/image" Target="../media/image2310.png"/><Relationship Id="rId9" Type="http://schemas.openxmlformats.org/officeDocument/2006/relationships/image" Target="../media/image236.png"/><Relationship Id="rId14" Type="http://schemas.openxmlformats.org/officeDocument/2006/relationships/image" Target="../media/image24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4.png"/><Relationship Id="rId13" Type="http://schemas.openxmlformats.org/officeDocument/2006/relationships/image" Target="../media/image259.png"/><Relationship Id="rId3" Type="http://schemas.openxmlformats.org/officeDocument/2006/relationships/image" Target="../media/image249.png"/><Relationship Id="rId7" Type="http://schemas.openxmlformats.org/officeDocument/2006/relationships/image" Target="../media/image253.png"/><Relationship Id="rId12" Type="http://schemas.openxmlformats.org/officeDocument/2006/relationships/image" Target="../media/image258.png"/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2.png"/><Relationship Id="rId11" Type="http://schemas.openxmlformats.org/officeDocument/2006/relationships/image" Target="../media/image257.png"/><Relationship Id="rId5" Type="http://schemas.openxmlformats.org/officeDocument/2006/relationships/image" Target="../media/image251.png"/><Relationship Id="rId10" Type="http://schemas.openxmlformats.org/officeDocument/2006/relationships/image" Target="../media/image256.png"/><Relationship Id="rId4" Type="http://schemas.openxmlformats.org/officeDocument/2006/relationships/image" Target="../media/image250.png"/><Relationship Id="rId9" Type="http://schemas.openxmlformats.org/officeDocument/2006/relationships/image" Target="../media/image255.png"/><Relationship Id="rId14" Type="http://schemas.openxmlformats.org/officeDocument/2006/relationships/image" Target="../media/image26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3.png"/><Relationship Id="rId2" Type="http://schemas.openxmlformats.org/officeDocument/2006/relationships/image" Target="../media/image26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5.png"/><Relationship Id="rId4" Type="http://schemas.openxmlformats.org/officeDocument/2006/relationships/image" Target="../media/image26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7.png"/><Relationship Id="rId7" Type="http://schemas.openxmlformats.org/officeDocument/2006/relationships/image" Target="../media/image272.png"/><Relationship Id="rId2" Type="http://schemas.openxmlformats.org/officeDocument/2006/relationships/image" Target="../media/image26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1.png"/><Relationship Id="rId5" Type="http://schemas.openxmlformats.org/officeDocument/2006/relationships/image" Target="../media/image269.png"/><Relationship Id="rId4" Type="http://schemas.openxmlformats.org/officeDocument/2006/relationships/image" Target="../media/image26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4.png"/><Relationship Id="rId2" Type="http://schemas.openxmlformats.org/officeDocument/2006/relationships/image" Target="../media/image27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2.png"/><Relationship Id="rId13" Type="http://schemas.openxmlformats.org/officeDocument/2006/relationships/image" Target="../media/image287.png"/><Relationship Id="rId18" Type="http://schemas.openxmlformats.org/officeDocument/2006/relationships/image" Target="../media/image293.png"/><Relationship Id="rId3" Type="http://schemas.openxmlformats.org/officeDocument/2006/relationships/image" Target="../media/image276.png"/><Relationship Id="rId21" Type="http://schemas.openxmlformats.org/officeDocument/2006/relationships/image" Target="../media/image296.png"/><Relationship Id="rId7" Type="http://schemas.openxmlformats.org/officeDocument/2006/relationships/image" Target="../media/image281.png"/><Relationship Id="rId12" Type="http://schemas.openxmlformats.org/officeDocument/2006/relationships/image" Target="../media/image286.png"/><Relationship Id="rId17" Type="http://schemas.openxmlformats.org/officeDocument/2006/relationships/image" Target="../media/image292.png"/><Relationship Id="rId2" Type="http://schemas.openxmlformats.org/officeDocument/2006/relationships/image" Target="../media/image275.png"/><Relationship Id="rId16" Type="http://schemas.openxmlformats.org/officeDocument/2006/relationships/image" Target="../media/image291.png"/><Relationship Id="rId20" Type="http://schemas.openxmlformats.org/officeDocument/2006/relationships/image" Target="../media/image29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9.png"/><Relationship Id="rId11" Type="http://schemas.openxmlformats.org/officeDocument/2006/relationships/image" Target="../media/image285.png"/><Relationship Id="rId24" Type="http://schemas.openxmlformats.org/officeDocument/2006/relationships/image" Target="../media/image299.png"/><Relationship Id="rId5" Type="http://schemas.openxmlformats.org/officeDocument/2006/relationships/image" Target="../media/image278.png"/><Relationship Id="rId15" Type="http://schemas.openxmlformats.org/officeDocument/2006/relationships/image" Target="../media/image289.png"/><Relationship Id="rId23" Type="http://schemas.openxmlformats.org/officeDocument/2006/relationships/image" Target="../media/image298.png"/><Relationship Id="rId10" Type="http://schemas.openxmlformats.org/officeDocument/2006/relationships/image" Target="../media/image284.png"/><Relationship Id="rId19" Type="http://schemas.openxmlformats.org/officeDocument/2006/relationships/image" Target="../media/image294.png"/><Relationship Id="rId4" Type="http://schemas.openxmlformats.org/officeDocument/2006/relationships/image" Target="../media/image277.png"/><Relationship Id="rId9" Type="http://schemas.openxmlformats.org/officeDocument/2006/relationships/image" Target="../media/image283.png"/><Relationship Id="rId14" Type="http://schemas.openxmlformats.org/officeDocument/2006/relationships/image" Target="../media/image288.png"/><Relationship Id="rId22" Type="http://schemas.openxmlformats.org/officeDocument/2006/relationships/image" Target="../media/image29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1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4.png"/><Relationship Id="rId2" Type="http://schemas.openxmlformats.org/officeDocument/2006/relationships/image" Target="../media/image30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7.png"/><Relationship Id="rId5" Type="http://schemas.openxmlformats.org/officeDocument/2006/relationships/image" Target="../media/image306.png"/><Relationship Id="rId4" Type="http://schemas.openxmlformats.org/officeDocument/2006/relationships/image" Target="../media/image305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4.png"/><Relationship Id="rId3" Type="http://schemas.openxmlformats.org/officeDocument/2006/relationships/image" Target="../media/image309.png"/><Relationship Id="rId7" Type="http://schemas.openxmlformats.org/officeDocument/2006/relationships/image" Target="../media/image313.png"/><Relationship Id="rId2" Type="http://schemas.openxmlformats.org/officeDocument/2006/relationships/image" Target="../media/image30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2.png"/><Relationship Id="rId5" Type="http://schemas.openxmlformats.org/officeDocument/2006/relationships/image" Target="../media/image311.png"/><Relationship Id="rId4" Type="http://schemas.openxmlformats.org/officeDocument/2006/relationships/image" Target="../media/image310.png"/><Relationship Id="rId9" Type="http://schemas.openxmlformats.org/officeDocument/2006/relationships/image" Target="../media/image31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7.png"/><Relationship Id="rId2" Type="http://schemas.openxmlformats.org/officeDocument/2006/relationships/image" Target="../media/image3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0.png"/><Relationship Id="rId5" Type="http://schemas.openxmlformats.org/officeDocument/2006/relationships/image" Target="../media/image319.png"/><Relationship Id="rId4" Type="http://schemas.openxmlformats.org/officeDocument/2006/relationships/image" Target="../media/image318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4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0.png"/><Relationship Id="rId3" Type="http://schemas.openxmlformats.org/officeDocument/2006/relationships/image" Target="../media/image190.png"/><Relationship Id="rId7" Type="http://schemas.openxmlformats.org/officeDocument/2006/relationships/image" Target="../media/image23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0.png"/><Relationship Id="rId5" Type="http://schemas.openxmlformats.org/officeDocument/2006/relationships/image" Target="../media/image210.png"/><Relationship Id="rId4" Type="http://schemas.openxmlformats.org/officeDocument/2006/relationships/image" Target="../media/image200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7.png"/><Relationship Id="rId13" Type="http://schemas.openxmlformats.org/officeDocument/2006/relationships/image" Target="../media/image332.png"/><Relationship Id="rId3" Type="http://schemas.openxmlformats.org/officeDocument/2006/relationships/image" Target="../media/image322.png"/><Relationship Id="rId7" Type="http://schemas.openxmlformats.org/officeDocument/2006/relationships/image" Target="../media/image326.png"/><Relationship Id="rId12" Type="http://schemas.openxmlformats.org/officeDocument/2006/relationships/image" Target="../media/image331.png"/><Relationship Id="rId2" Type="http://schemas.openxmlformats.org/officeDocument/2006/relationships/image" Target="../media/image3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5.png"/><Relationship Id="rId11" Type="http://schemas.openxmlformats.org/officeDocument/2006/relationships/image" Target="../media/image330.png"/><Relationship Id="rId5" Type="http://schemas.openxmlformats.org/officeDocument/2006/relationships/image" Target="../media/image324.png"/><Relationship Id="rId15" Type="http://schemas.openxmlformats.org/officeDocument/2006/relationships/image" Target="../media/image334.png"/><Relationship Id="rId10" Type="http://schemas.openxmlformats.org/officeDocument/2006/relationships/image" Target="../media/image329.png"/><Relationship Id="rId4" Type="http://schemas.openxmlformats.org/officeDocument/2006/relationships/image" Target="../media/image323.png"/><Relationship Id="rId9" Type="http://schemas.openxmlformats.org/officeDocument/2006/relationships/image" Target="../media/image328.png"/><Relationship Id="rId14" Type="http://schemas.openxmlformats.org/officeDocument/2006/relationships/image" Target="../media/image33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6.png"/><Relationship Id="rId2" Type="http://schemas.openxmlformats.org/officeDocument/2006/relationships/image" Target="../media/image3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9.png"/><Relationship Id="rId5" Type="http://schemas.openxmlformats.org/officeDocument/2006/relationships/image" Target="../media/image338.png"/><Relationship Id="rId4" Type="http://schemas.openxmlformats.org/officeDocument/2006/relationships/image" Target="../media/image337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6.png"/><Relationship Id="rId13" Type="http://schemas.openxmlformats.org/officeDocument/2006/relationships/image" Target="../media/image351.png"/><Relationship Id="rId3" Type="http://schemas.openxmlformats.org/officeDocument/2006/relationships/image" Target="../media/image341.png"/><Relationship Id="rId7" Type="http://schemas.openxmlformats.org/officeDocument/2006/relationships/image" Target="../media/image345.png"/><Relationship Id="rId12" Type="http://schemas.openxmlformats.org/officeDocument/2006/relationships/image" Target="../media/image350.png"/><Relationship Id="rId2" Type="http://schemas.openxmlformats.org/officeDocument/2006/relationships/image" Target="../media/image340.png"/><Relationship Id="rId16" Type="http://schemas.openxmlformats.org/officeDocument/2006/relationships/image" Target="../media/image3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4.png"/><Relationship Id="rId11" Type="http://schemas.openxmlformats.org/officeDocument/2006/relationships/image" Target="../media/image349.png"/><Relationship Id="rId5" Type="http://schemas.openxmlformats.org/officeDocument/2006/relationships/image" Target="../media/image343.png"/><Relationship Id="rId15" Type="http://schemas.openxmlformats.org/officeDocument/2006/relationships/image" Target="../media/image353.png"/><Relationship Id="rId10" Type="http://schemas.openxmlformats.org/officeDocument/2006/relationships/image" Target="../media/image348.png"/><Relationship Id="rId4" Type="http://schemas.openxmlformats.org/officeDocument/2006/relationships/image" Target="../media/image342.png"/><Relationship Id="rId9" Type="http://schemas.openxmlformats.org/officeDocument/2006/relationships/image" Target="../media/image347.png"/><Relationship Id="rId14" Type="http://schemas.openxmlformats.org/officeDocument/2006/relationships/image" Target="../media/image35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6.png"/><Relationship Id="rId7" Type="http://schemas.openxmlformats.org/officeDocument/2006/relationships/image" Target="../media/image360.png"/><Relationship Id="rId2" Type="http://schemas.openxmlformats.org/officeDocument/2006/relationships/image" Target="../media/image3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9.png"/><Relationship Id="rId5" Type="http://schemas.openxmlformats.org/officeDocument/2006/relationships/image" Target="../media/image358.png"/><Relationship Id="rId4" Type="http://schemas.openxmlformats.org/officeDocument/2006/relationships/image" Target="../media/image35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2.png"/><Relationship Id="rId7" Type="http://schemas.openxmlformats.org/officeDocument/2006/relationships/image" Target="../media/image366.png"/><Relationship Id="rId2" Type="http://schemas.openxmlformats.org/officeDocument/2006/relationships/image" Target="../media/image36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5.png"/><Relationship Id="rId5" Type="http://schemas.openxmlformats.org/officeDocument/2006/relationships/image" Target="../media/image364.png"/><Relationship Id="rId4" Type="http://schemas.openxmlformats.org/officeDocument/2006/relationships/image" Target="../media/image36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8.png"/><Relationship Id="rId7" Type="http://schemas.openxmlformats.org/officeDocument/2006/relationships/image" Target="../media/image372.png"/><Relationship Id="rId2" Type="http://schemas.openxmlformats.org/officeDocument/2006/relationships/image" Target="../media/image36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1.png"/><Relationship Id="rId5" Type="http://schemas.openxmlformats.org/officeDocument/2006/relationships/image" Target="../media/image370.png"/><Relationship Id="rId4" Type="http://schemas.openxmlformats.org/officeDocument/2006/relationships/image" Target="../media/image369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9.png"/><Relationship Id="rId3" Type="http://schemas.openxmlformats.org/officeDocument/2006/relationships/image" Target="../media/image374.png"/><Relationship Id="rId7" Type="http://schemas.openxmlformats.org/officeDocument/2006/relationships/image" Target="../media/image378.png"/><Relationship Id="rId2" Type="http://schemas.openxmlformats.org/officeDocument/2006/relationships/image" Target="../media/image37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7.png"/><Relationship Id="rId5" Type="http://schemas.openxmlformats.org/officeDocument/2006/relationships/image" Target="../media/image376.png"/><Relationship Id="rId10" Type="http://schemas.openxmlformats.org/officeDocument/2006/relationships/image" Target="../media/image381.png"/><Relationship Id="rId4" Type="http://schemas.openxmlformats.org/officeDocument/2006/relationships/image" Target="../media/image375.png"/><Relationship Id="rId9" Type="http://schemas.openxmlformats.org/officeDocument/2006/relationships/image" Target="../media/image380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8.png"/><Relationship Id="rId13" Type="http://schemas.openxmlformats.org/officeDocument/2006/relationships/image" Target="../media/image393.png"/><Relationship Id="rId3" Type="http://schemas.openxmlformats.org/officeDocument/2006/relationships/image" Target="../media/image383.png"/><Relationship Id="rId7" Type="http://schemas.openxmlformats.org/officeDocument/2006/relationships/image" Target="../media/image387.png"/><Relationship Id="rId12" Type="http://schemas.openxmlformats.org/officeDocument/2006/relationships/image" Target="../media/image392.png"/><Relationship Id="rId2" Type="http://schemas.openxmlformats.org/officeDocument/2006/relationships/image" Target="../media/image382.png"/><Relationship Id="rId16" Type="http://schemas.openxmlformats.org/officeDocument/2006/relationships/image" Target="../media/image39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6.png"/><Relationship Id="rId11" Type="http://schemas.openxmlformats.org/officeDocument/2006/relationships/image" Target="../media/image391.png"/><Relationship Id="rId5" Type="http://schemas.openxmlformats.org/officeDocument/2006/relationships/image" Target="../media/image385.png"/><Relationship Id="rId15" Type="http://schemas.openxmlformats.org/officeDocument/2006/relationships/image" Target="../media/image395.png"/><Relationship Id="rId10" Type="http://schemas.openxmlformats.org/officeDocument/2006/relationships/image" Target="../media/image390.png"/><Relationship Id="rId4" Type="http://schemas.openxmlformats.org/officeDocument/2006/relationships/image" Target="../media/image384.png"/><Relationship Id="rId9" Type="http://schemas.openxmlformats.org/officeDocument/2006/relationships/image" Target="../media/image389.png"/><Relationship Id="rId14" Type="http://schemas.openxmlformats.org/officeDocument/2006/relationships/image" Target="../media/image394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3.png"/><Relationship Id="rId13" Type="http://schemas.openxmlformats.org/officeDocument/2006/relationships/image" Target="../media/image408.png"/><Relationship Id="rId3" Type="http://schemas.openxmlformats.org/officeDocument/2006/relationships/image" Target="../media/image398.png"/><Relationship Id="rId7" Type="http://schemas.openxmlformats.org/officeDocument/2006/relationships/image" Target="../media/image402.png"/><Relationship Id="rId12" Type="http://schemas.openxmlformats.org/officeDocument/2006/relationships/image" Target="../media/image407.png"/><Relationship Id="rId2" Type="http://schemas.openxmlformats.org/officeDocument/2006/relationships/image" Target="../media/image39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1.png"/><Relationship Id="rId11" Type="http://schemas.openxmlformats.org/officeDocument/2006/relationships/image" Target="../media/image406.png"/><Relationship Id="rId5" Type="http://schemas.openxmlformats.org/officeDocument/2006/relationships/image" Target="../media/image400.png"/><Relationship Id="rId15" Type="http://schemas.openxmlformats.org/officeDocument/2006/relationships/image" Target="../media/image410.png"/><Relationship Id="rId10" Type="http://schemas.openxmlformats.org/officeDocument/2006/relationships/image" Target="../media/image405.png"/><Relationship Id="rId4" Type="http://schemas.openxmlformats.org/officeDocument/2006/relationships/image" Target="../media/image399.png"/><Relationship Id="rId9" Type="http://schemas.openxmlformats.org/officeDocument/2006/relationships/image" Target="../media/image404.png"/><Relationship Id="rId14" Type="http://schemas.openxmlformats.org/officeDocument/2006/relationships/image" Target="../media/image409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7.png"/><Relationship Id="rId13" Type="http://schemas.openxmlformats.org/officeDocument/2006/relationships/image" Target="../media/image422.png"/><Relationship Id="rId3" Type="http://schemas.openxmlformats.org/officeDocument/2006/relationships/image" Target="../media/image412.png"/><Relationship Id="rId7" Type="http://schemas.openxmlformats.org/officeDocument/2006/relationships/image" Target="../media/image416.png"/><Relationship Id="rId12" Type="http://schemas.openxmlformats.org/officeDocument/2006/relationships/image" Target="../media/image421.png"/><Relationship Id="rId2" Type="http://schemas.openxmlformats.org/officeDocument/2006/relationships/image" Target="../media/image4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5.png"/><Relationship Id="rId11" Type="http://schemas.openxmlformats.org/officeDocument/2006/relationships/image" Target="../media/image420.png"/><Relationship Id="rId5" Type="http://schemas.openxmlformats.org/officeDocument/2006/relationships/image" Target="../media/image414.png"/><Relationship Id="rId15" Type="http://schemas.openxmlformats.org/officeDocument/2006/relationships/image" Target="../media/image424.png"/><Relationship Id="rId10" Type="http://schemas.openxmlformats.org/officeDocument/2006/relationships/image" Target="../media/image419.png"/><Relationship Id="rId4" Type="http://schemas.openxmlformats.org/officeDocument/2006/relationships/image" Target="../media/image413.png"/><Relationship Id="rId9" Type="http://schemas.openxmlformats.org/officeDocument/2006/relationships/image" Target="../media/image418.png"/><Relationship Id="rId14" Type="http://schemas.openxmlformats.org/officeDocument/2006/relationships/image" Target="../media/image42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7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0.png"/><Relationship Id="rId5" Type="http://schemas.openxmlformats.org/officeDocument/2006/relationships/image" Target="../media/image280.png"/><Relationship Id="rId4" Type="http://schemas.openxmlformats.org/officeDocument/2006/relationships/image" Target="../media/image27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6.png"/><Relationship Id="rId7" Type="http://schemas.openxmlformats.org/officeDocument/2006/relationships/image" Target="../media/image430.png"/><Relationship Id="rId2" Type="http://schemas.openxmlformats.org/officeDocument/2006/relationships/image" Target="../media/image4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9.png"/><Relationship Id="rId5" Type="http://schemas.openxmlformats.org/officeDocument/2006/relationships/image" Target="../media/image428.png"/><Relationship Id="rId4" Type="http://schemas.openxmlformats.org/officeDocument/2006/relationships/image" Target="../media/image427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7.png"/><Relationship Id="rId3" Type="http://schemas.openxmlformats.org/officeDocument/2006/relationships/image" Target="../media/image432.png"/><Relationship Id="rId7" Type="http://schemas.openxmlformats.org/officeDocument/2006/relationships/image" Target="../media/image436.png"/><Relationship Id="rId2" Type="http://schemas.openxmlformats.org/officeDocument/2006/relationships/image" Target="../media/image4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5.png"/><Relationship Id="rId5" Type="http://schemas.openxmlformats.org/officeDocument/2006/relationships/image" Target="../media/image434.png"/><Relationship Id="rId4" Type="http://schemas.openxmlformats.org/officeDocument/2006/relationships/image" Target="../media/image433.png"/><Relationship Id="rId9" Type="http://schemas.openxmlformats.org/officeDocument/2006/relationships/image" Target="../media/image438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1.png"/><Relationship Id="rId13" Type="http://schemas.openxmlformats.org/officeDocument/2006/relationships/image" Target="../media/image456.png"/><Relationship Id="rId18" Type="http://schemas.openxmlformats.org/officeDocument/2006/relationships/image" Target="../media/image439.png"/><Relationship Id="rId3" Type="http://schemas.openxmlformats.org/officeDocument/2006/relationships/image" Target="../media/image446.png"/><Relationship Id="rId21" Type="http://schemas.openxmlformats.org/officeDocument/2006/relationships/image" Target="../media/image442.png"/><Relationship Id="rId7" Type="http://schemas.openxmlformats.org/officeDocument/2006/relationships/image" Target="../media/image450.png"/><Relationship Id="rId12" Type="http://schemas.openxmlformats.org/officeDocument/2006/relationships/image" Target="../media/image455.png"/><Relationship Id="rId17" Type="http://schemas.openxmlformats.org/officeDocument/2006/relationships/image" Target="../media/image460.png"/><Relationship Id="rId2" Type="http://schemas.openxmlformats.org/officeDocument/2006/relationships/image" Target="../media/image445.png"/><Relationship Id="rId16" Type="http://schemas.openxmlformats.org/officeDocument/2006/relationships/image" Target="../media/image459.png"/><Relationship Id="rId20" Type="http://schemas.openxmlformats.org/officeDocument/2006/relationships/image" Target="../media/image4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9.png"/><Relationship Id="rId11" Type="http://schemas.openxmlformats.org/officeDocument/2006/relationships/image" Target="../media/image454.png"/><Relationship Id="rId24" Type="http://schemas.openxmlformats.org/officeDocument/2006/relationships/image" Target="../media/image461.png"/><Relationship Id="rId5" Type="http://schemas.openxmlformats.org/officeDocument/2006/relationships/image" Target="../media/image448.png"/><Relationship Id="rId15" Type="http://schemas.openxmlformats.org/officeDocument/2006/relationships/image" Target="../media/image458.png"/><Relationship Id="rId23" Type="http://schemas.openxmlformats.org/officeDocument/2006/relationships/image" Target="../media/image444.png"/><Relationship Id="rId10" Type="http://schemas.openxmlformats.org/officeDocument/2006/relationships/image" Target="../media/image453.png"/><Relationship Id="rId19" Type="http://schemas.openxmlformats.org/officeDocument/2006/relationships/image" Target="../media/image440.png"/><Relationship Id="rId4" Type="http://schemas.openxmlformats.org/officeDocument/2006/relationships/image" Target="../media/image447.png"/><Relationship Id="rId9" Type="http://schemas.openxmlformats.org/officeDocument/2006/relationships/image" Target="../media/image452.png"/><Relationship Id="rId14" Type="http://schemas.openxmlformats.org/officeDocument/2006/relationships/image" Target="../media/image457.png"/><Relationship Id="rId22" Type="http://schemas.openxmlformats.org/officeDocument/2006/relationships/image" Target="../media/image443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7.png"/><Relationship Id="rId13" Type="http://schemas.openxmlformats.org/officeDocument/2006/relationships/image" Target="../media/image472.png"/><Relationship Id="rId18" Type="http://schemas.openxmlformats.org/officeDocument/2006/relationships/image" Target="../media/image477.png"/><Relationship Id="rId3" Type="http://schemas.openxmlformats.org/officeDocument/2006/relationships/image" Target="../media/image462.png"/><Relationship Id="rId7" Type="http://schemas.openxmlformats.org/officeDocument/2006/relationships/image" Target="../media/image466.png"/><Relationship Id="rId12" Type="http://schemas.openxmlformats.org/officeDocument/2006/relationships/image" Target="../media/image471.png"/><Relationship Id="rId17" Type="http://schemas.openxmlformats.org/officeDocument/2006/relationships/image" Target="../media/image476.png"/><Relationship Id="rId2" Type="http://schemas.openxmlformats.org/officeDocument/2006/relationships/image" Target="../media/image4610.png"/><Relationship Id="rId16" Type="http://schemas.openxmlformats.org/officeDocument/2006/relationships/image" Target="../media/image475.png"/><Relationship Id="rId20" Type="http://schemas.openxmlformats.org/officeDocument/2006/relationships/image" Target="../media/image47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5.png"/><Relationship Id="rId11" Type="http://schemas.openxmlformats.org/officeDocument/2006/relationships/image" Target="../media/image470.png"/><Relationship Id="rId5" Type="http://schemas.openxmlformats.org/officeDocument/2006/relationships/image" Target="../media/image464.png"/><Relationship Id="rId15" Type="http://schemas.openxmlformats.org/officeDocument/2006/relationships/image" Target="../media/image474.png"/><Relationship Id="rId10" Type="http://schemas.openxmlformats.org/officeDocument/2006/relationships/image" Target="../media/image469.png"/><Relationship Id="rId19" Type="http://schemas.openxmlformats.org/officeDocument/2006/relationships/image" Target="../media/image478.png"/><Relationship Id="rId4" Type="http://schemas.openxmlformats.org/officeDocument/2006/relationships/image" Target="../media/image463.png"/><Relationship Id="rId9" Type="http://schemas.openxmlformats.org/officeDocument/2006/relationships/image" Target="../media/image468.png"/><Relationship Id="rId14" Type="http://schemas.openxmlformats.org/officeDocument/2006/relationships/image" Target="../media/image473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00.png"/><Relationship Id="rId3" Type="http://schemas.openxmlformats.org/officeDocument/2006/relationships/image" Target="../media/image480.png"/><Relationship Id="rId7" Type="http://schemas.openxmlformats.org/officeDocument/2006/relationships/image" Target="../media/image4790.png"/><Relationship Id="rId2" Type="http://schemas.openxmlformats.org/officeDocument/2006/relationships/image" Target="../media/image47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80.png"/><Relationship Id="rId5" Type="http://schemas.openxmlformats.org/officeDocument/2006/relationships/image" Target="../media/image4770.png"/><Relationship Id="rId10" Type="http://schemas.openxmlformats.org/officeDocument/2006/relationships/image" Target="../media/image482.png"/><Relationship Id="rId4" Type="http://schemas.openxmlformats.org/officeDocument/2006/relationships/image" Target="../media/image4760.png"/><Relationship Id="rId9" Type="http://schemas.openxmlformats.org/officeDocument/2006/relationships/image" Target="../media/image481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9.png"/><Relationship Id="rId3" Type="http://schemas.openxmlformats.org/officeDocument/2006/relationships/image" Target="../media/image484.png"/><Relationship Id="rId7" Type="http://schemas.openxmlformats.org/officeDocument/2006/relationships/image" Target="../media/image488.png"/><Relationship Id="rId2" Type="http://schemas.openxmlformats.org/officeDocument/2006/relationships/image" Target="../media/image48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7.png"/><Relationship Id="rId11" Type="http://schemas.openxmlformats.org/officeDocument/2006/relationships/image" Target="../media/image492.png"/><Relationship Id="rId5" Type="http://schemas.openxmlformats.org/officeDocument/2006/relationships/image" Target="../media/image486.png"/><Relationship Id="rId10" Type="http://schemas.openxmlformats.org/officeDocument/2006/relationships/image" Target="../media/image491.png"/><Relationship Id="rId4" Type="http://schemas.openxmlformats.org/officeDocument/2006/relationships/image" Target="../media/image485.png"/><Relationship Id="rId9" Type="http://schemas.openxmlformats.org/officeDocument/2006/relationships/image" Target="../media/image490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9.png"/><Relationship Id="rId13" Type="http://schemas.openxmlformats.org/officeDocument/2006/relationships/image" Target="../media/image504.png"/><Relationship Id="rId18" Type="http://schemas.openxmlformats.org/officeDocument/2006/relationships/image" Target="../media/image509.png"/><Relationship Id="rId3" Type="http://schemas.openxmlformats.org/officeDocument/2006/relationships/image" Target="../media/image494.png"/><Relationship Id="rId21" Type="http://schemas.openxmlformats.org/officeDocument/2006/relationships/image" Target="../media/image512.png"/><Relationship Id="rId7" Type="http://schemas.openxmlformats.org/officeDocument/2006/relationships/image" Target="../media/image498.png"/><Relationship Id="rId12" Type="http://schemas.openxmlformats.org/officeDocument/2006/relationships/image" Target="../media/image503.png"/><Relationship Id="rId17" Type="http://schemas.openxmlformats.org/officeDocument/2006/relationships/image" Target="../media/image508.png"/><Relationship Id="rId2" Type="http://schemas.openxmlformats.org/officeDocument/2006/relationships/image" Target="../media/image493.png"/><Relationship Id="rId16" Type="http://schemas.openxmlformats.org/officeDocument/2006/relationships/image" Target="../media/image507.png"/><Relationship Id="rId20" Type="http://schemas.openxmlformats.org/officeDocument/2006/relationships/image" Target="../media/image5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7.png"/><Relationship Id="rId11" Type="http://schemas.openxmlformats.org/officeDocument/2006/relationships/image" Target="../media/image502.png"/><Relationship Id="rId5" Type="http://schemas.openxmlformats.org/officeDocument/2006/relationships/image" Target="../media/image496.png"/><Relationship Id="rId15" Type="http://schemas.openxmlformats.org/officeDocument/2006/relationships/image" Target="../media/image506.png"/><Relationship Id="rId23" Type="http://schemas.openxmlformats.org/officeDocument/2006/relationships/image" Target="../media/image514.png"/><Relationship Id="rId10" Type="http://schemas.openxmlformats.org/officeDocument/2006/relationships/image" Target="../media/image501.png"/><Relationship Id="rId19" Type="http://schemas.openxmlformats.org/officeDocument/2006/relationships/image" Target="../media/image510.png"/><Relationship Id="rId4" Type="http://schemas.openxmlformats.org/officeDocument/2006/relationships/image" Target="../media/image495.png"/><Relationship Id="rId9" Type="http://schemas.openxmlformats.org/officeDocument/2006/relationships/image" Target="../media/image500.png"/><Relationship Id="rId14" Type="http://schemas.openxmlformats.org/officeDocument/2006/relationships/image" Target="../media/image505.png"/><Relationship Id="rId22" Type="http://schemas.openxmlformats.org/officeDocument/2006/relationships/image" Target="../media/image513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20.png"/><Relationship Id="rId13" Type="http://schemas.openxmlformats.org/officeDocument/2006/relationships/image" Target="../media/image517.png"/><Relationship Id="rId3" Type="http://schemas.openxmlformats.org/officeDocument/2006/relationships/image" Target="../media/image5070.png"/><Relationship Id="rId7" Type="http://schemas.openxmlformats.org/officeDocument/2006/relationships/image" Target="../media/image5110.png"/><Relationship Id="rId12" Type="http://schemas.openxmlformats.org/officeDocument/2006/relationships/image" Target="../media/image516.png"/><Relationship Id="rId2" Type="http://schemas.openxmlformats.org/officeDocument/2006/relationships/image" Target="../media/image50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5.png"/><Relationship Id="rId11" Type="http://schemas.openxmlformats.org/officeDocument/2006/relationships/image" Target="../media/image5150.png"/><Relationship Id="rId5" Type="http://schemas.openxmlformats.org/officeDocument/2006/relationships/image" Target="../media/image5090.png"/><Relationship Id="rId15" Type="http://schemas.openxmlformats.org/officeDocument/2006/relationships/image" Target="../media/image519.png"/><Relationship Id="rId10" Type="http://schemas.openxmlformats.org/officeDocument/2006/relationships/image" Target="../media/image5140.png"/><Relationship Id="rId4" Type="http://schemas.openxmlformats.org/officeDocument/2006/relationships/image" Target="../media/image5080.png"/><Relationship Id="rId9" Type="http://schemas.openxmlformats.org/officeDocument/2006/relationships/image" Target="../media/image5130.png"/><Relationship Id="rId14" Type="http://schemas.openxmlformats.org/officeDocument/2006/relationships/image" Target="../media/image518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6.png"/><Relationship Id="rId3" Type="http://schemas.openxmlformats.org/officeDocument/2006/relationships/image" Target="../media/image520.png"/><Relationship Id="rId7" Type="http://schemas.openxmlformats.org/officeDocument/2006/relationships/image" Target="../media/image525.png"/><Relationship Id="rId2" Type="http://schemas.openxmlformats.org/officeDocument/2006/relationships/image" Target="../media/image5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4.png"/><Relationship Id="rId11" Type="http://schemas.openxmlformats.org/officeDocument/2006/relationships/image" Target="../media/image529.png"/><Relationship Id="rId5" Type="http://schemas.openxmlformats.org/officeDocument/2006/relationships/image" Target="../media/image523.png"/><Relationship Id="rId10" Type="http://schemas.openxmlformats.org/officeDocument/2006/relationships/image" Target="../media/image528.png"/><Relationship Id="rId4" Type="http://schemas.openxmlformats.org/officeDocument/2006/relationships/image" Target="../media/image522.png"/><Relationship Id="rId9" Type="http://schemas.openxmlformats.org/officeDocument/2006/relationships/image" Target="../media/image521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3.png"/><Relationship Id="rId3" Type="http://schemas.openxmlformats.org/officeDocument/2006/relationships/image" Target="../media/image474.png"/><Relationship Id="rId7" Type="http://schemas.openxmlformats.org/officeDocument/2006/relationships/image" Target="../media/image532.png"/><Relationship Id="rId2" Type="http://schemas.openxmlformats.org/officeDocument/2006/relationships/image" Target="../media/image47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1.png"/><Relationship Id="rId5" Type="http://schemas.openxmlformats.org/officeDocument/2006/relationships/image" Target="../media/image530.png"/><Relationship Id="rId4" Type="http://schemas.openxmlformats.org/officeDocument/2006/relationships/image" Target="../media/image521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8.png"/><Relationship Id="rId13" Type="http://schemas.openxmlformats.org/officeDocument/2006/relationships/image" Target="../media/image543.png"/><Relationship Id="rId3" Type="http://schemas.openxmlformats.org/officeDocument/2006/relationships/image" Target="../media/image474.png"/><Relationship Id="rId7" Type="http://schemas.openxmlformats.org/officeDocument/2006/relationships/image" Target="../media/image537.png"/><Relationship Id="rId12" Type="http://schemas.openxmlformats.org/officeDocument/2006/relationships/image" Target="../media/image542.png"/><Relationship Id="rId2" Type="http://schemas.openxmlformats.org/officeDocument/2006/relationships/image" Target="../media/image47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6.png"/><Relationship Id="rId11" Type="http://schemas.openxmlformats.org/officeDocument/2006/relationships/image" Target="../media/image541.png"/><Relationship Id="rId5" Type="http://schemas.openxmlformats.org/officeDocument/2006/relationships/image" Target="../media/image535.png"/><Relationship Id="rId10" Type="http://schemas.openxmlformats.org/officeDocument/2006/relationships/image" Target="../media/image540.png"/><Relationship Id="rId4" Type="http://schemas.openxmlformats.org/officeDocument/2006/relationships/image" Target="../media/image534.png"/><Relationship Id="rId9" Type="http://schemas.openxmlformats.org/officeDocument/2006/relationships/image" Target="../media/image539.png"/><Relationship Id="rId14" Type="http://schemas.openxmlformats.org/officeDocument/2006/relationships/image" Target="../media/image54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4.png"/><Relationship Id="rId2" Type="http://schemas.openxmlformats.org/officeDocument/2006/relationships/image" Target="../media/image47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46.png"/><Relationship Id="rId4" Type="http://schemas.openxmlformats.org/officeDocument/2006/relationships/image" Target="../media/image545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2.png"/><Relationship Id="rId3" Type="http://schemas.openxmlformats.org/officeDocument/2006/relationships/image" Target="../media/image547.png"/><Relationship Id="rId7" Type="http://schemas.openxmlformats.org/officeDocument/2006/relationships/image" Target="../media/image551.png"/><Relationship Id="rId12" Type="http://schemas.microsoft.com/office/2007/relationships/hdphoto" Target="../media/hdphoto2.wdp"/><Relationship Id="rId2" Type="http://schemas.openxmlformats.org/officeDocument/2006/relationships/image" Target="../media/image5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0.png"/><Relationship Id="rId11" Type="http://schemas.openxmlformats.org/officeDocument/2006/relationships/image" Target="../media/image554.png"/><Relationship Id="rId5" Type="http://schemas.openxmlformats.org/officeDocument/2006/relationships/image" Target="../media/image549.png"/><Relationship Id="rId10" Type="http://schemas.openxmlformats.org/officeDocument/2006/relationships/image" Target="../media/image521.jpeg"/><Relationship Id="rId4" Type="http://schemas.openxmlformats.org/officeDocument/2006/relationships/image" Target="../media/image548.png"/><Relationship Id="rId9" Type="http://schemas.openxmlformats.org/officeDocument/2006/relationships/image" Target="../media/image553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1.png"/><Relationship Id="rId13" Type="http://schemas.openxmlformats.org/officeDocument/2006/relationships/image" Target="../media/image566.png"/><Relationship Id="rId18" Type="http://schemas.openxmlformats.org/officeDocument/2006/relationships/image" Target="../media/image571.png"/><Relationship Id="rId3" Type="http://schemas.openxmlformats.org/officeDocument/2006/relationships/image" Target="../media/image556.png"/><Relationship Id="rId21" Type="http://schemas.openxmlformats.org/officeDocument/2006/relationships/image" Target="../media/image5270.png"/><Relationship Id="rId7" Type="http://schemas.openxmlformats.org/officeDocument/2006/relationships/image" Target="../media/image560.png"/><Relationship Id="rId12" Type="http://schemas.openxmlformats.org/officeDocument/2006/relationships/image" Target="../media/image565.png"/><Relationship Id="rId17" Type="http://schemas.openxmlformats.org/officeDocument/2006/relationships/image" Target="../media/image570.png"/><Relationship Id="rId2" Type="http://schemas.openxmlformats.org/officeDocument/2006/relationships/image" Target="../media/image5550.png"/><Relationship Id="rId16" Type="http://schemas.openxmlformats.org/officeDocument/2006/relationships/image" Target="../media/image569.png"/><Relationship Id="rId20" Type="http://schemas.openxmlformats.org/officeDocument/2006/relationships/image" Target="../media/image57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9.png"/><Relationship Id="rId11" Type="http://schemas.openxmlformats.org/officeDocument/2006/relationships/image" Target="../media/image564.png"/><Relationship Id="rId5" Type="http://schemas.openxmlformats.org/officeDocument/2006/relationships/image" Target="../media/image558.png"/><Relationship Id="rId15" Type="http://schemas.openxmlformats.org/officeDocument/2006/relationships/image" Target="../media/image568.png"/><Relationship Id="rId23" Type="http://schemas.openxmlformats.org/officeDocument/2006/relationships/image" Target="../media/image574.png"/><Relationship Id="rId10" Type="http://schemas.openxmlformats.org/officeDocument/2006/relationships/image" Target="../media/image563.png"/><Relationship Id="rId19" Type="http://schemas.openxmlformats.org/officeDocument/2006/relationships/image" Target="../media/image572.png"/><Relationship Id="rId4" Type="http://schemas.openxmlformats.org/officeDocument/2006/relationships/image" Target="../media/image557.png"/><Relationship Id="rId9" Type="http://schemas.openxmlformats.org/officeDocument/2006/relationships/image" Target="../media/image562.png"/><Relationship Id="rId14" Type="http://schemas.openxmlformats.org/officeDocument/2006/relationships/image" Target="../media/image567.png"/><Relationship Id="rId22" Type="http://schemas.openxmlformats.org/officeDocument/2006/relationships/image" Target="../media/image57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6.png"/><Relationship Id="rId2" Type="http://schemas.openxmlformats.org/officeDocument/2006/relationships/image" Target="../media/image55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78.png"/><Relationship Id="rId4" Type="http://schemas.openxmlformats.org/officeDocument/2006/relationships/image" Target="../media/image577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0.png"/><Relationship Id="rId2" Type="http://schemas.openxmlformats.org/officeDocument/2006/relationships/image" Target="../media/image57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82.png"/><Relationship Id="rId4" Type="http://schemas.openxmlformats.org/officeDocument/2006/relationships/image" Target="../media/image58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4.png"/><Relationship Id="rId2" Type="http://schemas.openxmlformats.org/officeDocument/2006/relationships/image" Target="../media/image58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85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2.png"/><Relationship Id="rId3" Type="http://schemas.openxmlformats.org/officeDocument/2006/relationships/image" Target="../media/image587.png"/><Relationship Id="rId7" Type="http://schemas.openxmlformats.org/officeDocument/2006/relationships/image" Target="../media/image591.png"/><Relationship Id="rId2" Type="http://schemas.openxmlformats.org/officeDocument/2006/relationships/image" Target="../media/image58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0.png"/><Relationship Id="rId5" Type="http://schemas.openxmlformats.org/officeDocument/2006/relationships/image" Target="../media/image589.png"/><Relationship Id="rId4" Type="http://schemas.openxmlformats.org/officeDocument/2006/relationships/image" Target="../media/image588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4.png"/><Relationship Id="rId2" Type="http://schemas.openxmlformats.org/officeDocument/2006/relationships/image" Target="../media/image593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6.png"/><Relationship Id="rId2" Type="http://schemas.openxmlformats.org/officeDocument/2006/relationships/image" Target="../media/image59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9.png"/><Relationship Id="rId5" Type="http://schemas.openxmlformats.org/officeDocument/2006/relationships/image" Target="../media/image598.png"/><Relationship Id="rId4" Type="http://schemas.openxmlformats.org/officeDocument/2006/relationships/image" Target="../media/image59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1.png"/><Relationship Id="rId2" Type="http://schemas.openxmlformats.org/officeDocument/2006/relationships/image" Target="../media/image60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03.png"/><Relationship Id="rId4" Type="http://schemas.openxmlformats.org/officeDocument/2006/relationships/image" Target="../media/image60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2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12" Type="http://schemas.openxmlformats.org/officeDocument/2006/relationships/image" Target="../media/image51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Relationship Id="rId14" Type="http://schemas.openxmlformats.org/officeDocument/2006/relationships/image" Target="../media/image53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64.png"/><Relationship Id="rId18" Type="http://schemas.openxmlformats.org/officeDocument/2006/relationships/image" Target="../media/image69.png"/><Relationship Id="rId3" Type="http://schemas.openxmlformats.org/officeDocument/2006/relationships/image" Target="../media/image55.png"/><Relationship Id="rId21" Type="http://schemas.openxmlformats.org/officeDocument/2006/relationships/image" Target="../media/image72.png"/><Relationship Id="rId7" Type="http://schemas.openxmlformats.org/officeDocument/2006/relationships/image" Target="../media/image59.png"/><Relationship Id="rId12" Type="http://schemas.openxmlformats.org/officeDocument/2006/relationships/image" Target="../media/image63.png"/><Relationship Id="rId17" Type="http://schemas.openxmlformats.org/officeDocument/2006/relationships/image" Target="../media/image68.png"/><Relationship Id="rId2" Type="http://schemas.openxmlformats.org/officeDocument/2006/relationships/image" Target="../media/image54.png"/><Relationship Id="rId16" Type="http://schemas.openxmlformats.org/officeDocument/2006/relationships/image" Target="../media/image67.png"/><Relationship Id="rId20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11" Type="http://schemas.openxmlformats.org/officeDocument/2006/relationships/image" Target="../media/image62.png"/><Relationship Id="rId5" Type="http://schemas.openxmlformats.org/officeDocument/2006/relationships/image" Target="../media/image57.png"/><Relationship Id="rId15" Type="http://schemas.openxmlformats.org/officeDocument/2006/relationships/image" Target="../media/image66.png"/><Relationship Id="rId10" Type="http://schemas.openxmlformats.org/officeDocument/2006/relationships/image" Target="../media/image61.png"/><Relationship Id="rId19" Type="http://schemas.openxmlformats.org/officeDocument/2006/relationships/image" Target="../media/image70.png"/><Relationship Id="rId4" Type="http://schemas.openxmlformats.org/officeDocument/2006/relationships/image" Target="../media/image56.png"/><Relationship Id="rId9" Type="http://schemas.openxmlformats.org/officeDocument/2006/relationships/image" Target="../media/image60.png"/><Relationship Id="rId14" Type="http://schemas.openxmlformats.org/officeDocument/2006/relationships/image" Target="../media/image6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13" Type="http://schemas.openxmlformats.org/officeDocument/2006/relationships/image" Target="../media/image81.png"/><Relationship Id="rId18" Type="http://schemas.openxmlformats.org/officeDocument/2006/relationships/image" Target="../media/image86.png"/><Relationship Id="rId3" Type="http://schemas.openxmlformats.org/officeDocument/2006/relationships/image" Target="../media/image710.png"/><Relationship Id="rId21" Type="http://schemas.openxmlformats.org/officeDocument/2006/relationships/image" Target="../media/image89.png"/><Relationship Id="rId7" Type="http://schemas.openxmlformats.org/officeDocument/2006/relationships/image" Target="../media/image75.png"/><Relationship Id="rId12" Type="http://schemas.openxmlformats.org/officeDocument/2006/relationships/image" Target="../media/image80.png"/><Relationship Id="rId17" Type="http://schemas.openxmlformats.org/officeDocument/2006/relationships/image" Target="../media/image85.png"/><Relationship Id="rId2" Type="http://schemas.openxmlformats.org/officeDocument/2006/relationships/image" Target="../media/image700.png"/><Relationship Id="rId16" Type="http://schemas.openxmlformats.org/officeDocument/2006/relationships/image" Target="../media/image84.png"/><Relationship Id="rId20" Type="http://schemas.openxmlformats.org/officeDocument/2006/relationships/image" Target="../media/image8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png"/><Relationship Id="rId11" Type="http://schemas.openxmlformats.org/officeDocument/2006/relationships/image" Target="../media/image79.png"/><Relationship Id="rId5" Type="http://schemas.openxmlformats.org/officeDocument/2006/relationships/image" Target="../media/image73.png"/><Relationship Id="rId15" Type="http://schemas.openxmlformats.org/officeDocument/2006/relationships/image" Target="../media/image83.png"/><Relationship Id="rId10" Type="http://schemas.openxmlformats.org/officeDocument/2006/relationships/image" Target="../media/image78.png"/><Relationship Id="rId19" Type="http://schemas.openxmlformats.org/officeDocument/2006/relationships/image" Target="../media/image87.png"/><Relationship Id="rId4" Type="http://schemas.openxmlformats.org/officeDocument/2006/relationships/image" Target="../media/image720.png"/><Relationship Id="rId9" Type="http://schemas.openxmlformats.org/officeDocument/2006/relationships/image" Target="../media/image77.png"/><Relationship Id="rId14" Type="http://schemas.openxmlformats.org/officeDocument/2006/relationships/image" Target="../media/image82.png"/><Relationship Id="rId22" Type="http://schemas.openxmlformats.org/officeDocument/2006/relationships/image" Target="../media/image9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FB5D27D-BA1D-4710-B32B-34F1141023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946"/>
          <a:stretch/>
        </p:blipFill>
        <p:spPr>
          <a:xfrm>
            <a:off x="290497" y="998738"/>
            <a:ext cx="3686844" cy="1397153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46B29A7-0FE0-4BA2-82A2-0BAB93641CFC}"/>
              </a:ext>
            </a:extLst>
          </p:cNvPr>
          <p:cNvCxnSpPr>
            <a:cxnSpLocks/>
          </p:cNvCxnSpPr>
          <p:nvPr/>
        </p:nvCxnSpPr>
        <p:spPr>
          <a:xfrm>
            <a:off x="1735605" y="2115351"/>
            <a:ext cx="0" cy="1040055"/>
          </a:xfrm>
          <a:prstGeom prst="straightConnector1">
            <a:avLst/>
          </a:prstGeom>
          <a:ln w="444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DF99DA4-3F7C-48E9-ACB7-51F35ED27687}"/>
              </a:ext>
            </a:extLst>
          </p:cNvPr>
          <p:cNvCxnSpPr>
            <a:cxnSpLocks/>
          </p:cNvCxnSpPr>
          <p:nvPr/>
        </p:nvCxnSpPr>
        <p:spPr>
          <a:xfrm flipV="1">
            <a:off x="1735605" y="422366"/>
            <a:ext cx="0" cy="1274948"/>
          </a:xfrm>
          <a:prstGeom prst="straightConnector1">
            <a:avLst/>
          </a:prstGeom>
          <a:ln w="444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36BEEA4-4866-46B3-B246-116D7FE37EBF}"/>
              </a:ext>
            </a:extLst>
          </p:cNvPr>
          <p:cNvCxnSpPr>
            <a:cxnSpLocks/>
          </p:cNvCxnSpPr>
          <p:nvPr/>
        </p:nvCxnSpPr>
        <p:spPr>
          <a:xfrm flipV="1">
            <a:off x="2052523" y="2046601"/>
            <a:ext cx="482440" cy="1"/>
          </a:xfrm>
          <a:prstGeom prst="straightConnector1">
            <a:avLst/>
          </a:prstGeom>
          <a:ln w="4445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458CC41-9B49-46C3-8145-D78E97CDB5BA}"/>
              </a:ext>
            </a:extLst>
          </p:cNvPr>
          <p:cNvCxnSpPr>
            <a:cxnSpLocks/>
          </p:cNvCxnSpPr>
          <p:nvPr/>
        </p:nvCxnSpPr>
        <p:spPr>
          <a:xfrm flipH="1">
            <a:off x="2346325" y="1764491"/>
            <a:ext cx="491098" cy="0"/>
          </a:xfrm>
          <a:prstGeom prst="straightConnector1">
            <a:avLst/>
          </a:prstGeom>
          <a:ln w="4445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BD67338-259F-420A-B289-788EA99E659E}"/>
              </a:ext>
            </a:extLst>
          </p:cNvPr>
          <p:cNvCxnSpPr>
            <a:cxnSpLocks/>
          </p:cNvCxnSpPr>
          <p:nvPr/>
        </p:nvCxnSpPr>
        <p:spPr>
          <a:xfrm>
            <a:off x="1910818" y="1764491"/>
            <a:ext cx="446202" cy="0"/>
          </a:xfrm>
          <a:prstGeom prst="straightConnector1">
            <a:avLst/>
          </a:prstGeom>
          <a:ln w="44450">
            <a:solidFill>
              <a:schemeClr val="accent6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FA41D18-9BB5-4D70-AA03-C37FDD4D0A31}"/>
              </a:ext>
            </a:extLst>
          </p:cNvPr>
          <p:cNvCxnSpPr>
            <a:cxnSpLocks/>
          </p:cNvCxnSpPr>
          <p:nvPr/>
        </p:nvCxnSpPr>
        <p:spPr>
          <a:xfrm>
            <a:off x="3463393" y="1764491"/>
            <a:ext cx="446202" cy="0"/>
          </a:xfrm>
          <a:prstGeom prst="straightConnector1">
            <a:avLst/>
          </a:prstGeom>
          <a:ln w="44450">
            <a:solidFill>
              <a:schemeClr val="accent6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B239B5E-130A-4418-89DF-AFC1CFCD3E9E}"/>
              </a:ext>
            </a:extLst>
          </p:cNvPr>
          <p:cNvCxnSpPr>
            <a:cxnSpLocks/>
          </p:cNvCxnSpPr>
          <p:nvPr/>
        </p:nvCxnSpPr>
        <p:spPr>
          <a:xfrm>
            <a:off x="3154830" y="2115350"/>
            <a:ext cx="0" cy="1040056"/>
          </a:xfrm>
          <a:prstGeom prst="straightConnector1">
            <a:avLst/>
          </a:prstGeom>
          <a:ln w="444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CEB8624-B4C5-42C7-B143-7B64D15424DA}"/>
              </a:ext>
            </a:extLst>
          </p:cNvPr>
          <p:cNvCxnSpPr>
            <a:cxnSpLocks/>
          </p:cNvCxnSpPr>
          <p:nvPr/>
        </p:nvCxnSpPr>
        <p:spPr>
          <a:xfrm flipV="1">
            <a:off x="3154830" y="490946"/>
            <a:ext cx="0" cy="1206368"/>
          </a:xfrm>
          <a:prstGeom prst="straightConnector1">
            <a:avLst/>
          </a:prstGeom>
          <a:ln w="444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57D90DC-3238-450C-A945-562E4C817F68}"/>
                  </a:ext>
                </a:extLst>
              </p:cNvPr>
              <p:cNvSpPr txBox="1"/>
              <p:nvPr/>
            </p:nvSpPr>
            <p:spPr>
              <a:xfrm>
                <a:off x="1293421" y="617317"/>
                <a:ext cx="337657" cy="3451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57D90DC-3238-450C-A945-562E4C817F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3421" y="617317"/>
                <a:ext cx="337657" cy="345159"/>
              </a:xfrm>
              <a:prstGeom prst="rect">
                <a:avLst/>
              </a:prstGeom>
              <a:blipFill>
                <a:blip r:embed="rId3"/>
                <a:stretch>
                  <a:fillRect l="-16071" r="-7143" b="-122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216176B-A5E4-426F-9CC6-CC81AAF93D3F}"/>
                  </a:ext>
                </a:extLst>
              </p:cNvPr>
              <p:cNvSpPr txBox="1"/>
              <p:nvPr/>
            </p:nvSpPr>
            <p:spPr>
              <a:xfrm>
                <a:off x="2740923" y="616490"/>
                <a:ext cx="309379" cy="3105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216176B-A5E4-426F-9CC6-CC81AAF93D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0923" y="616490"/>
                <a:ext cx="309379" cy="310598"/>
              </a:xfrm>
              <a:prstGeom prst="rect">
                <a:avLst/>
              </a:prstGeom>
              <a:blipFill>
                <a:blip r:embed="rId4"/>
                <a:stretch>
                  <a:fillRect l="-20000" r="-8000" b="-156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A0DB1C9-7ED5-41C1-ABA3-A74008154798}"/>
                  </a:ext>
                </a:extLst>
              </p:cNvPr>
              <p:cNvSpPr txBox="1"/>
              <p:nvPr/>
            </p:nvSpPr>
            <p:spPr>
              <a:xfrm>
                <a:off x="1083428" y="2577345"/>
                <a:ext cx="54765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acc>
                        <m:accPr>
                          <m:chr m:val="⃗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ac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A0DB1C9-7ED5-41C1-ABA3-A74008154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3428" y="2577345"/>
                <a:ext cx="547650" cy="307777"/>
              </a:xfrm>
              <a:prstGeom prst="rect">
                <a:avLst/>
              </a:prstGeom>
              <a:blipFill>
                <a:blip r:embed="rId5"/>
                <a:stretch>
                  <a:fillRect l="-6667" t="-40000" r="-70000" b="-2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FA636D8-A7E5-4D46-9F3E-459E9291D653}"/>
                  </a:ext>
                </a:extLst>
              </p:cNvPr>
              <p:cNvSpPr txBox="1"/>
              <p:nvPr/>
            </p:nvSpPr>
            <p:spPr>
              <a:xfrm>
                <a:off x="2582326" y="2593827"/>
                <a:ext cx="55361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acc>
                        <m:accPr>
                          <m:chr m:val="⃗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ac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FA636D8-A7E5-4D46-9F3E-459E9291D6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2326" y="2593827"/>
                <a:ext cx="553613" cy="307777"/>
              </a:xfrm>
              <a:prstGeom prst="rect">
                <a:avLst/>
              </a:prstGeom>
              <a:blipFill>
                <a:blip r:embed="rId6"/>
                <a:stretch>
                  <a:fillRect l="-6667" t="-37255" r="-71111" b="-235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2ADCF04-1217-48B9-82E6-EC35BA8FEDB1}"/>
                  </a:ext>
                </a:extLst>
              </p:cNvPr>
              <p:cNvSpPr txBox="1"/>
              <p:nvPr/>
            </p:nvSpPr>
            <p:spPr>
              <a:xfrm>
                <a:off x="1959542" y="1309802"/>
                <a:ext cx="375744" cy="3797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00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ru-RU" sz="2000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тр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0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2ADCF04-1217-48B9-82E6-EC35BA8FED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9542" y="1309802"/>
                <a:ext cx="375744" cy="379784"/>
              </a:xfrm>
              <a:prstGeom prst="rect">
                <a:avLst/>
              </a:prstGeom>
              <a:blipFill>
                <a:blip r:embed="rId7"/>
                <a:stretch>
                  <a:fillRect l="-14516" r="-9677" b="-193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2BFB3CE-5941-4FF4-834A-B0E72F603359}"/>
                  </a:ext>
                </a:extLst>
              </p:cNvPr>
              <p:cNvSpPr txBox="1"/>
              <p:nvPr/>
            </p:nvSpPr>
            <p:spPr>
              <a:xfrm>
                <a:off x="3566638" y="1317529"/>
                <a:ext cx="375744" cy="3797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00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ru-RU" sz="2000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тр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0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2BFB3CE-5941-4FF4-834A-B0E72F6033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6638" y="1317529"/>
                <a:ext cx="375744" cy="379784"/>
              </a:xfrm>
              <a:prstGeom prst="rect">
                <a:avLst/>
              </a:prstGeom>
              <a:blipFill>
                <a:blip r:embed="rId8"/>
                <a:stretch>
                  <a:fillRect l="-14516" r="-9677" b="-209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E385A0D-6EB4-4A01-AB7B-947857717528}"/>
                  </a:ext>
                </a:extLst>
              </p:cNvPr>
              <p:cNvSpPr txBox="1"/>
              <p:nvPr/>
            </p:nvSpPr>
            <p:spPr>
              <a:xfrm>
                <a:off x="1959541" y="1307348"/>
                <a:ext cx="375744" cy="3797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00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ru-RU" sz="2000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тр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0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E385A0D-6EB4-4A01-AB7B-9478577175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9541" y="1307348"/>
                <a:ext cx="375744" cy="379784"/>
              </a:xfrm>
              <a:prstGeom prst="rect">
                <a:avLst/>
              </a:prstGeom>
              <a:blipFill>
                <a:blip r:embed="rId9"/>
                <a:stretch>
                  <a:fillRect l="-14516" r="-9677" b="-190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BFAB1FF-E201-4DEA-89E0-19194412BB22}"/>
                  </a:ext>
                </a:extLst>
              </p:cNvPr>
              <p:cNvSpPr txBox="1"/>
              <p:nvPr/>
            </p:nvSpPr>
            <p:spPr>
              <a:xfrm>
                <a:off x="2105871" y="2201463"/>
                <a:ext cx="269946" cy="380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ru-RU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у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BFAB1FF-E201-4DEA-89E0-19194412BB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5871" y="2201463"/>
                <a:ext cx="269946" cy="380553"/>
              </a:xfrm>
              <a:prstGeom prst="rect">
                <a:avLst/>
              </a:prstGeom>
              <a:blipFill>
                <a:blip r:embed="rId10"/>
                <a:stretch>
                  <a:fillRect l="-20000" r="-13333" b="-190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60157F8-62C7-4BE1-9718-F7108AD2B33B}"/>
                  </a:ext>
                </a:extLst>
              </p:cNvPr>
              <p:cNvSpPr txBox="1"/>
              <p:nvPr/>
            </p:nvSpPr>
            <p:spPr>
              <a:xfrm>
                <a:off x="2534963" y="1296999"/>
                <a:ext cx="269946" cy="380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ru-RU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у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60157F8-62C7-4BE1-9718-F7108AD2B3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4963" y="1296999"/>
                <a:ext cx="269946" cy="380553"/>
              </a:xfrm>
              <a:prstGeom prst="rect">
                <a:avLst/>
              </a:prstGeom>
              <a:blipFill>
                <a:blip r:embed="rId11"/>
                <a:stretch>
                  <a:fillRect l="-22727" r="-13636" b="-193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ectangle 19">
            <a:extLst>
              <a:ext uri="{FF2B5EF4-FFF2-40B4-BE49-F238E27FC236}">
                <a16:creationId xmlns:a16="http://schemas.microsoft.com/office/drawing/2014/main" id="{F704F873-75D1-4681-AA46-33836A9F8745}"/>
              </a:ext>
            </a:extLst>
          </p:cNvPr>
          <p:cNvSpPr/>
          <p:nvPr/>
        </p:nvSpPr>
        <p:spPr>
          <a:xfrm rot="8636805">
            <a:off x="6086840" y="1344063"/>
            <a:ext cx="187245" cy="2363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A5B266F-228F-498A-93C5-98482D985286}"/>
              </a:ext>
            </a:extLst>
          </p:cNvPr>
          <p:cNvCxnSpPr>
            <a:cxnSpLocks/>
          </p:cNvCxnSpPr>
          <p:nvPr/>
        </p:nvCxnSpPr>
        <p:spPr>
          <a:xfrm flipV="1">
            <a:off x="6154002" y="355715"/>
            <a:ext cx="1809100" cy="98576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EBB35C7-0018-4C6B-8C20-B1549A64D4AE}"/>
              </a:ext>
            </a:extLst>
          </p:cNvPr>
          <p:cNvCxnSpPr>
            <a:cxnSpLocks/>
          </p:cNvCxnSpPr>
          <p:nvPr/>
        </p:nvCxnSpPr>
        <p:spPr>
          <a:xfrm>
            <a:off x="5396565" y="1867871"/>
            <a:ext cx="3425371" cy="0"/>
          </a:xfrm>
          <a:prstGeom prst="line">
            <a:avLst/>
          </a:prstGeom>
          <a:ln w="41275">
            <a:solidFill>
              <a:schemeClr val="accent6"/>
            </a:solidFill>
            <a:prstDash val="solid"/>
            <a:headEnd w="lg" len="lg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C102823-EB48-45D3-A1EA-6CCEAD479AED}"/>
              </a:ext>
            </a:extLst>
          </p:cNvPr>
          <p:cNvCxnSpPr>
            <a:cxnSpLocks/>
          </p:cNvCxnSpPr>
          <p:nvPr/>
        </p:nvCxnSpPr>
        <p:spPr>
          <a:xfrm flipV="1">
            <a:off x="6726228" y="949873"/>
            <a:ext cx="1670957" cy="910492"/>
          </a:xfrm>
          <a:prstGeom prst="line">
            <a:avLst/>
          </a:prstGeom>
          <a:ln w="444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9101F073-8AFD-4A31-A004-C350103C218B}"/>
              </a:ext>
            </a:extLst>
          </p:cNvPr>
          <p:cNvCxnSpPr>
            <a:cxnSpLocks/>
          </p:cNvCxnSpPr>
          <p:nvPr/>
        </p:nvCxnSpPr>
        <p:spPr>
          <a:xfrm flipV="1">
            <a:off x="5407242" y="1341479"/>
            <a:ext cx="746760" cy="478245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A85CBBEE-E612-4095-A142-20516EA0ACD1}"/>
              </a:ext>
            </a:extLst>
          </p:cNvPr>
          <p:cNvCxnSpPr>
            <a:cxnSpLocks/>
          </p:cNvCxnSpPr>
          <p:nvPr/>
        </p:nvCxnSpPr>
        <p:spPr>
          <a:xfrm flipH="1" flipV="1">
            <a:off x="6206434" y="1341479"/>
            <a:ext cx="472987" cy="518887"/>
          </a:xfrm>
          <a:prstGeom prst="line">
            <a:avLst/>
          </a:prstGeom>
          <a:ln w="57150">
            <a:solidFill>
              <a:schemeClr val="accent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F51E880-6BF1-444F-9EE7-328D925FC8AA}"/>
                  </a:ext>
                </a:extLst>
              </p:cNvPr>
              <p:cNvSpPr txBox="1"/>
              <p:nvPr/>
            </p:nvSpPr>
            <p:spPr>
              <a:xfrm>
                <a:off x="6486579" y="1382120"/>
                <a:ext cx="41472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𝑑𝑡</m:t>
                      </m:r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F51E880-6BF1-444F-9EE7-328D925FC8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6579" y="1382120"/>
                <a:ext cx="414729" cy="276999"/>
              </a:xfrm>
              <a:prstGeom prst="rect">
                <a:avLst/>
              </a:prstGeom>
              <a:blipFill>
                <a:blip r:embed="rId12"/>
                <a:stretch>
                  <a:fillRect l="-11765" t="-48889" r="-30882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Arc 38">
            <a:extLst>
              <a:ext uri="{FF2B5EF4-FFF2-40B4-BE49-F238E27FC236}">
                <a16:creationId xmlns:a16="http://schemas.microsoft.com/office/drawing/2014/main" id="{A027A0BF-394B-4DD6-B461-31B05E6A880B}"/>
              </a:ext>
            </a:extLst>
          </p:cNvPr>
          <p:cNvSpPr/>
          <p:nvPr/>
        </p:nvSpPr>
        <p:spPr>
          <a:xfrm rot="2595853">
            <a:off x="6903541" y="1610613"/>
            <a:ext cx="297908" cy="243840"/>
          </a:xfrm>
          <a:prstGeom prst="arc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75254CA-8EF9-4918-9CED-90E3319A34B1}"/>
                  </a:ext>
                </a:extLst>
              </p:cNvPr>
              <p:cNvSpPr txBox="1"/>
              <p:nvPr/>
            </p:nvSpPr>
            <p:spPr>
              <a:xfrm>
                <a:off x="7227823" y="1542726"/>
                <a:ext cx="19774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75254CA-8EF9-4918-9CED-90E3319A34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7823" y="1542726"/>
                <a:ext cx="197746" cy="276999"/>
              </a:xfrm>
              <a:prstGeom prst="rect">
                <a:avLst/>
              </a:prstGeom>
              <a:blipFill>
                <a:blip r:embed="rId13"/>
                <a:stretch>
                  <a:fillRect l="-18750" r="-156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Arc 40">
            <a:extLst>
              <a:ext uri="{FF2B5EF4-FFF2-40B4-BE49-F238E27FC236}">
                <a16:creationId xmlns:a16="http://schemas.microsoft.com/office/drawing/2014/main" id="{AEA9C6B2-32DA-42A8-AF8A-D2EBD5C5CA93}"/>
              </a:ext>
            </a:extLst>
          </p:cNvPr>
          <p:cNvSpPr/>
          <p:nvPr/>
        </p:nvSpPr>
        <p:spPr>
          <a:xfrm rot="2595853">
            <a:off x="5439639" y="1649551"/>
            <a:ext cx="297908" cy="243840"/>
          </a:xfrm>
          <a:prstGeom prst="arc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BBDE821-B981-497E-9799-9868BF157B49}"/>
                  </a:ext>
                </a:extLst>
              </p:cNvPr>
              <p:cNvSpPr txBox="1"/>
              <p:nvPr/>
            </p:nvSpPr>
            <p:spPr>
              <a:xfrm>
                <a:off x="5769565" y="1579986"/>
                <a:ext cx="19774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BBDE821-B981-497E-9799-9868BF157B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9565" y="1579986"/>
                <a:ext cx="197746" cy="276999"/>
              </a:xfrm>
              <a:prstGeom prst="rect">
                <a:avLst/>
              </a:prstGeom>
              <a:blipFill>
                <a:blip r:embed="rId14"/>
                <a:stretch>
                  <a:fillRect l="-18182" r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74E72B2-EE82-4822-A081-679FE0C5BA92}"/>
                  </a:ext>
                </a:extLst>
              </p:cNvPr>
              <p:cNvSpPr txBox="1"/>
              <p:nvPr/>
            </p:nvSpPr>
            <p:spPr>
              <a:xfrm>
                <a:off x="5588593" y="1924464"/>
                <a:ext cx="10420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𝑑𝑡</m:t>
                      </m:r>
                      <m:r>
                        <a:rPr lang="en-US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func>
                        <m:funcPr>
                          <m:ctrlPr>
                            <a:rPr lang="en-US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func>
                    </m:oMath>
                  </m:oMathPara>
                </a14:m>
                <a:endParaRPr lang="en-US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74E72B2-EE82-4822-A081-679FE0C5BA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8593" y="1924464"/>
                <a:ext cx="1042080" cy="276999"/>
              </a:xfrm>
              <a:prstGeom prst="rect">
                <a:avLst/>
              </a:prstGeom>
              <a:blipFill>
                <a:blip r:embed="rId15"/>
                <a:stretch>
                  <a:fillRect l="-5263" t="-48889" r="-2339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25398C92-C240-47DF-88E9-1647E5240499}"/>
              </a:ext>
            </a:extLst>
          </p:cNvPr>
          <p:cNvCxnSpPr>
            <a:cxnSpLocks/>
          </p:cNvCxnSpPr>
          <p:nvPr/>
        </p:nvCxnSpPr>
        <p:spPr>
          <a:xfrm>
            <a:off x="5420078" y="1856985"/>
            <a:ext cx="1270020" cy="1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44">
            <a:extLst>
              <a:ext uri="{FF2B5EF4-FFF2-40B4-BE49-F238E27FC236}">
                <a16:creationId xmlns:a16="http://schemas.microsoft.com/office/drawing/2014/main" id="{628EAC74-5A05-4469-9515-602E97E196C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306" y="4072628"/>
            <a:ext cx="5403048" cy="1646063"/>
          </a:xfrm>
          <a:prstGeom prst="rect">
            <a:avLst/>
          </a:pr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40B36E54-8C9A-405D-852B-F1BC16554E1B}"/>
              </a:ext>
            </a:extLst>
          </p:cNvPr>
          <p:cNvSpPr/>
          <p:nvPr/>
        </p:nvSpPr>
        <p:spPr>
          <a:xfrm>
            <a:off x="2220110" y="4301300"/>
            <a:ext cx="497840" cy="1402080"/>
          </a:xfrm>
          <a:prstGeom prst="rect">
            <a:avLst/>
          </a:prstGeom>
          <a:solidFill>
            <a:schemeClr val="accent2">
              <a:lumMod val="60000"/>
              <a:lumOff val="4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37DD7899-0883-4345-8AAA-ABBF9DE32351}"/>
              </a:ext>
            </a:extLst>
          </p:cNvPr>
          <p:cNvSpPr/>
          <p:nvPr/>
        </p:nvSpPr>
        <p:spPr>
          <a:xfrm>
            <a:off x="2717950" y="4301300"/>
            <a:ext cx="1076960" cy="1402080"/>
          </a:xfrm>
          <a:prstGeom prst="rect">
            <a:avLst/>
          </a:prstGeom>
          <a:solidFill>
            <a:srgbClr val="92D05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8F50BEFF-EAF0-4E81-88B6-6A73C07958C7}"/>
              </a:ext>
            </a:extLst>
          </p:cNvPr>
          <p:cNvSpPr/>
          <p:nvPr/>
        </p:nvSpPr>
        <p:spPr>
          <a:xfrm rot="9162768">
            <a:off x="10097004" y="4366752"/>
            <a:ext cx="80097" cy="90933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FE2F748C-0135-47A7-91E4-60D4B2CF7754}"/>
              </a:ext>
            </a:extLst>
          </p:cNvPr>
          <p:cNvSpPr/>
          <p:nvPr/>
        </p:nvSpPr>
        <p:spPr>
          <a:xfrm>
            <a:off x="7817159" y="2907111"/>
            <a:ext cx="3585030" cy="3388807"/>
          </a:xfrm>
          <a:prstGeom prst="ellipse">
            <a:avLst/>
          </a:prstGeom>
          <a:noFill/>
          <a:ln w="28575">
            <a:solidFill>
              <a:schemeClr val="tx1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849061371">
                  <a:custGeom>
                    <a:avLst/>
                    <a:gdLst>
                      <a:gd name="connsiteX0" fmla="*/ 0 w 3585030"/>
                      <a:gd name="connsiteY0" fmla="*/ 1694404 h 3388807"/>
                      <a:gd name="connsiteX1" fmla="*/ 1792515 w 3585030"/>
                      <a:gd name="connsiteY1" fmla="*/ 0 h 3388807"/>
                      <a:gd name="connsiteX2" fmla="*/ 3585030 w 3585030"/>
                      <a:gd name="connsiteY2" fmla="*/ 1694404 h 3388807"/>
                      <a:gd name="connsiteX3" fmla="*/ 1792515 w 3585030"/>
                      <a:gd name="connsiteY3" fmla="*/ 3388808 h 3388807"/>
                      <a:gd name="connsiteX4" fmla="*/ 0 w 3585030"/>
                      <a:gd name="connsiteY4" fmla="*/ 1694404 h 33888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585030" h="3388807" extrusionOk="0">
                        <a:moveTo>
                          <a:pt x="0" y="1694404"/>
                        </a:moveTo>
                        <a:cubicBezTo>
                          <a:pt x="-68063" y="624350"/>
                          <a:pt x="874039" y="182532"/>
                          <a:pt x="1792515" y="0"/>
                        </a:cubicBezTo>
                        <a:cubicBezTo>
                          <a:pt x="2748785" y="-130006"/>
                          <a:pt x="3502096" y="714073"/>
                          <a:pt x="3585030" y="1694404"/>
                        </a:cubicBezTo>
                        <a:cubicBezTo>
                          <a:pt x="3611624" y="2587939"/>
                          <a:pt x="2766733" y="3215801"/>
                          <a:pt x="1792515" y="3388808"/>
                        </a:cubicBezTo>
                        <a:cubicBezTo>
                          <a:pt x="677699" y="3258506"/>
                          <a:pt x="122954" y="2498957"/>
                          <a:pt x="0" y="169440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79F337AA-0D09-492D-94E1-0361318427E3}"/>
              </a:ext>
            </a:extLst>
          </p:cNvPr>
          <p:cNvSpPr/>
          <p:nvPr/>
        </p:nvSpPr>
        <p:spPr>
          <a:xfrm>
            <a:off x="8834296" y="3668965"/>
            <a:ext cx="1839687" cy="1738994"/>
          </a:xfrm>
          <a:prstGeom prst="ellipse">
            <a:avLst/>
          </a:prstGeom>
          <a:noFill/>
          <a:ln w="28575">
            <a:solidFill>
              <a:schemeClr val="tx1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4172447036">
                  <a:custGeom>
                    <a:avLst/>
                    <a:gdLst>
                      <a:gd name="connsiteX0" fmla="*/ 0 w 1839687"/>
                      <a:gd name="connsiteY0" fmla="*/ 869497 h 1738994"/>
                      <a:gd name="connsiteX1" fmla="*/ 919844 w 1839687"/>
                      <a:gd name="connsiteY1" fmla="*/ 0 h 1738994"/>
                      <a:gd name="connsiteX2" fmla="*/ 1839688 w 1839687"/>
                      <a:gd name="connsiteY2" fmla="*/ 869497 h 1738994"/>
                      <a:gd name="connsiteX3" fmla="*/ 919844 w 1839687"/>
                      <a:gd name="connsiteY3" fmla="*/ 1738994 h 1738994"/>
                      <a:gd name="connsiteX4" fmla="*/ 0 w 1839687"/>
                      <a:gd name="connsiteY4" fmla="*/ 869497 h 17389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39687" h="1738994" extrusionOk="0">
                        <a:moveTo>
                          <a:pt x="0" y="869497"/>
                        </a:moveTo>
                        <a:cubicBezTo>
                          <a:pt x="-8602" y="372553"/>
                          <a:pt x="370886" y="43826"/>
                          <a:pt x="919844" y="0"/>
                        </a:cubicBezTo>
                        <a:cubicBezTo>
                          <a:pt x="1482617" y="32966"/>
                          <a:pt x="1825013" y="361436"/>
                          <a:pt x="1839688" y="869497"/>
                        </a:cubicBezTo>
                        <a:cubicBezTo>
                          <a:pt x="1816452" y="1344825"/>
                          <a:pt x="1438269" y="1655612"/>
                          <a:pt x="919844" y="1738994"/>
                        </a:cubicBezTo>
                        <a:cubicBezTo>
                          <a:pt x="380257" y="1695479"/>
                          <a:pt x="32684" y="1304960"/>
                          <a:pt x="0" y="869497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4B9993A6-5E13-4D5B-BA5F-EC0A2AEF5E1D}"/>
              </a:ext>
            </a:extLst>
          </p:cNvPr>
          <p:cNvSpPr/>
          <p:nvPr/>
        </p:nvSpPr>
        <p:spPr>
          <a:xfrm>
            <a:off x="9618400" y="4539290"/>
            <a:ext cx="112402" cy="1162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E9256E2F-3667-45A7-ABB1-1C4F35D6907E}"/>
              </a:ext>
            </a:extLst>
          </p:cNvPr>
          <p:cNvCxnSpPr>
            <a:cxnSpLocks/>
            <a:endCxn id="113" idx="5"/>
          </p:cNvCxnSpPr>
          <p:nvPr/>
        </p:nvCxnSpPr>
        <p:spPr>
          <a:xfrm>
            <a:off x="9442367" y="2907111"/>
            <a:ext cx="1434807" cy="2892528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6CA10A1D-A8D2-4337-92D6-6A7B0E94E2FA}"/>
              </a:ext>
            </a:extLst>
          </p:cNvPr>
          <p:cNvCxnSpPr>
            <a:cxnSpLocks/>
            <a:endCxn id="115" idx="1"/>
          </p:cNvCxnSpPr>
          <p:nvPr/>
        </p:nvCxnSpPr>
        <p:spPr>
          <a:xfrm>
            <a:off x="9428343" y="2929318"/>
            <a:ext cx="206518" cy="1627001"/>
          </a:xfrm>
          <a:prstGeom prst="line">
            <a:avLst/>
          </a:prstGeom>
          <a:ln w="22225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5CED5FB7-0029-44C7-BB0D-0DB8B034F411}"/>
              </a:ext>
            </a:extLst>
          </p:cNvPr>
          <p:cNvCxnSpPr>
            <a:cxnSpLocks/>
            <a:stCxn id="115" idx="5"/>
            <a:endCxn id="113" idx="5"/>
          </p:cNvCxnSpPr>
          <p:nvPr/>
        </p:nvCxnSpPr>
        <p:spPr>
          <a:xfrm>
            <a:off x="9714341" y="4638542"/>
            <a:ext cx="1162833" cy="1161097"/>
          </a:xfrm>
          <a:prstGeom prst="line">
            <a:avLst/>
          </a:prstGeom>
          <a:ln w="22225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3BCFB84A-40AA-4A5D-BD11-7CDA5BF09072}"/>
              </a:ext>
            </a:extLst>
          </p:cNvPr>
          <p:cNvCxnSpPr>
            <a:cxnSpLocks/>
            <a:stCxn id="115" idx="6"/>
          </p:cNvCxnSpPr>
          <p:nvPr/>
        </p:nvCxnSpPr>
        <p:spPr>
          <a:xfrm>
            <a:off x="9730802" y="4597431"/>
            <a:ext cx="745791" cy="444126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C21866B3-216B-4BA9-B988-BA108549A55C}"/>
              </a:ext>
            </a:extLst>
          </p:cNvPr>
          <p:cNvCxnSpPr>
            <a:cxnSpLocks/>
            <a:stCxn id="115" idx="0"/>
          </p:cNvCxnSpPr>
          <p:nvPr/>
        </p:nvCxnSpPr>
        <p:spPr>
          <a:xfrm flipV="1">
            <a:off x="9674601" y="3691172"/>
            <a:ext cx="134095" cy="848118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872EC06D-8448-4FB8-B840-E00D6275238C}"/>
                  </a:ext>
                </a:extLst>
              </p:cNvPr>
              <p:cNvSpPr txBox="1"/>
              <p:nvPr/>
            </p:nvSpPr>
            <p:spPr>
              <a:xfrm>
                <a:off x="9246917" y="3391966"/>
                <a:ext cx="20710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872EC06D-8448-4FB8-B840-E00D627523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46917" y="3391966"/>
                <a:ext cx="207108" cy="276999"/>
              </a:xfrm>
              <a:prstGeom prst="rect">
                <a:avLst/>
              </a:prstGeom>
              <a:blipFill>
                <a:blip r:embed="rId17"/>
                <a:stretch>
                  <a:fillRect l="-29412" r="-20588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C34CD261-9D41-464F-A0A2-C5721444E581}"/>
                  </a:ext>
                </a:extLst>
              </p:cNvPr>
              <p:cNvSpPr txBox="1"/>
              <p:nvPr/>
            </p:nvSpPr>
            <p:spPr>
              <a:xfrm>
                <a:off x="10218267" y="5407959"/>
                <a:ext cx="20710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C34CD261-9D41-464F-A0A2-C5721444E5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18267" y="5407959"/>
                <a:ext cx="207108" cy="276999"/>
              </a:xfrm>
              <a:prstGeom prst="rect">
                <a:avLst/>
              </a:prstGeom>
              <a:blipFill>
                <a:blip r:embed="rId18"/>
                <a:stretch>
                  <a:fillRect l="-26471" r="-23529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A0A77540-8C70-4E82-B3C4-AF4C89376850}"/>
              </a:ext>
            </a:extLst>
          </p:cNvPr>
          <p:cNvCxnSpPr>
            <a:cxnSpLocks/>
            <a:stCxn id="115" idx="7"/>
          </p:cNvCxnSpPr>
          <p:nvPr/>
        </p:nvCxnSpPr>
        <p:spPr>
          <a:xfrm flipV="1">
            <a:off x="9714341" y="4375583"/>
            <a:ext cx="431405" cy="180736"/>
          </a:xfrm>
          <a:prstGeom prst="line">
            <a:avLst/>
          </a:prstGeom>
          <a:ln w="15875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0AE2F176-C7B5-4081-AA42-352E255430F5}"/>
                  </a:ext>
                </a:extLst>
              </p:cNvPr>
              <p:cNvSpPr txBox="1"/>
              <p:nvPr/>
            </p:nvSpPr>
            <p:spPr>
              <a:xfrm>
                <a:off x="9870017" y="4211360"/>
                <a:ext cx="163826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0AE2F176-C7B5-4081-AA42-352E255430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0017" y="4211360"/>
                <a:ext cx="163826" cy="246221"/>
              </a:xfrm>
              <a:prstGeom prst="rect">
                <a:avLst/>
              </a:prstGeom>
              <a:blipFill>
                <a:blip r:embed="rId19"/>
                <a:stretch>
                  <a:fillRect l="-29630" r="-25926"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A23AE270-8885-490E-B313-1811AF09A3A5}"/>
                  </a:ext>
                </a:extLst>
              </p:cNvPr>
              <p:cNvSpPr txBox="1"/>
              <p:nvPr/>
            </p:nvSpPr>
            <p:spPr>
              <a:xfrm>
                <a:off x="9609674" y="3697144"/>
                <a:ext cx="16696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A23AE270-8885-490E-B313-1811AF09A3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9674" y="3697144"/>
                <a:ext cx="166969" cy="276999"/>
              </a:xfrm>
              <a:prstGeom prst="rect">
                <a:avLst/>
              </a:prstGeom>
              <a:blipFill>
                <a:blip r:embed="rId20"/>
                <a:stretch>
                  <a:fillRect l="-21429" r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4B1BDE3F-F41A-4F52-AD97-248D07CF5500}"/>
                  </a:ext>
                </a:extLst>
              </p:cNvPr>
              <p:cNvSpPr txBox="1"/>
              <p:nvPr/>
            </p:nvSpPr>
            <p:spPr>
              <a:xfrm>
                <a:off x="10218267" y="4899654"/>
                <a:ext cx="16696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4B1BDE3F-F41A-4F52-AD97-248D07CF55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18267" y="4899654"/>
                <a:ext cx="166969" cy="276999"/>
              </a:xfrm>
              <a:prstGeom prst="rect">
                <a:avLst/>
              </a:prstGeom>
              <a:blipFill>
                <a:blip r:embed="rId21"/>
                <a:stretch>
                  <a:fillRect l="-21429" r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7" name="Oval 126">
            <a:extLst>
              <a:ext uri="{FF2B5EF4-FFF2-40B4-BE49-F238E27FC236}">
                <a16:creationId xmlns:a16="http://schemas.microsoft.com/office/drawing/2014/main" id="{4A00276A-FA84-4BDE-82A2-2E6FAB05D6B7}"/>
              </a:ext>
            </a:extLst>
          </p:cNvPr>
          <p:cNvSpPr/>
          <p:nvPr/>
        </p:nvSpPr>
        <p:spPr>
          <a:xfrm>
            <a:off x="10823342" y="5729565"/>
            <a:ext cx="107663" cy="111185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202FFC89-FBE6-46AA-B014-BD327E24821D}"/>
              </a:ext>
            </a:extLst>
          </p:cNvPr>
          <p:cNvCxnSpPr>
            <a:cxnSpLocks/>
            <a:stCxn id="127" idx="1"/>
          </p:cNvCxnSpPr>
          <p:nvPr/>
        </p:nvCxnSpPr>
        <p:spPr>
          <a:xfrm flipH="1" flipV="1">
            <a:off x="10578526" y="5190800"/>
            <a:ext cx="260583" cy="555048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3DCE8979-CCCC-45D3-B8AF-2319BEFDF591}"/>
                  </a:ext>
                </a:extLst>
              </p:cNvPr>
              <p:cNvSpPr txBox="1"/>
              <p:nvPr/>
            </p:nvSpPr>
            <p:spPr>
              <a:xfrm>
                <a:off x="10702662" y="5135897"/>
                <a:ext cx="18466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3DCE8979-CCCC-45D3-B8AF-2319BEFDF5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02662" y="5135897"/>
                <a:ext cx="184666" cy="276999"/>
              </a:xfrm>
              <a:prstGeom prst="rect">
                <a:avLst/>
              </a:prstGeom>
              <a:blipFill>
                <a:blip r:embed="rId22"/>
                <a:stretch>
                  <a:fillRect l="-33333" t="-48889" r="-103333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0" name="Oval 129">
            <a:extLst>
              <a:ext uri="{FF2B5EF4-FFF2-40B4-BE49-F238E27FC236}">
                <a16:creationId xmlns:a16="http://schemas.microsoft.com/office/drawing/2014/main" id="{967F2E1B-6CD6-4D15-B195-796A4A3DE261}"/>
              </a:ext>
            </a:extLst>
          </p:cNvPr>
          <p:cNvSpPr/>
          <p:nvPr/>
        </p:nvSpPr>
        <p:spPr>
          <a:xfrm>
            <a:off x="9776643" y="3633736"/>
            <a:ext cx="100127" cy="9275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698B4F26-5CB5-4E36-AC87-97DF44065979}"/>
              </a:ext>
            </a:extLst>
          </p:cNvPr>
          <p:cNvSpPr/>
          <p:nvPr/>
        </p:nvSpPr>
        <p:spPr>
          <a:xfrm>
            <a:off x="10466807" y="4991774"/>
            <a:ext cx="100127" cy="9275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51D6EF56-704C-4FA3-96D9-5170DB5D0561}"/>
              </a:ext>
            </a:extLst>
          </p:cNvPr>
          <p:cNvSpPr/>
          <p:nvPr/>
        </p:nvSpPr>
        <p:spPr>
          <a:xfrm>
            <a:off x="9409598" y="2860732"/>
            <a:ext cx="100127" cy="9275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B92F5DA6-55EB-4D73-B400-C28D919B87CD}"/>
                  </a:ext>
                </a:extLst>
              </p:cNvPr>
              <p:cNvSpPr txBox="1"/>
              <p:nvPr/>
            </p:nvSpPr>
            <p:spPr>
              <a:xfrm>
                <a:off x="10943964" y="5702250"/>
                <a:ext cx="20518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𝑨</m:t>
                      </m:r>
                    </m:oMath>
                  </m:oMathPara>
                </a14:m>
                <a:endParaRPr lang="en-US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B92F5DA6-55EB-4D73-B400-C28D919B87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43964" y="5702250"/>
                <a:ext cx="205184" cy="276999"/>
              </a:xfrm>
              <a:prstGeom prst="rect">
                <a:avLst/>
              </a:prstGeom>
              <a:blipFill>
                <a:blip r:embed="rId23"/>
                <a:stretch>
                  <a:fillRect l="-26471" r="-26471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F8949F30-D237-4682-A3BD-DABFD622B891}"/>
                  </a:ext>
                </a:extLst>
              </p:cNvPr>
              <p:cNvSpPr txBox="1"/>
              <p:nvPr/>
            </p:nvSpPr>
            <p:spPr>
              <a:xfrm>
                <a:off x="10595877" y="4848016"/>
                <a:ext cx="21961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𝑩</m:t>
                      </m:r>
                    </m:oMath>
                  </m:oMathPara>
                </a14:m>
                <a:endParaRPr lang="en-US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F8949F30-D237-4682-A3BD-DABFD622B8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95877" y="4848016"/>
                <a:ext cx="219611" cy="276999"/>
              </a:xfrm>
              <a:prstGeom prst="rect">
                <a:avLst/>
              </a:prstGeom>
              <a:blipFill>
                <a:blip r:embed="rId24"/>
                <a:stretch>
                  <a:fillRect l="-25000" r="-25000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7DF280A2-4A54-4403-8B04-05240DCED29D}"/>
                  </a:ext>
                </a:extLst>
              </p:cNvPr>
              <p:cNvSpPr txBox="1"/>
              <p:nvPr/>
            </p:nvSpPr>
            <p:spPr>
              <a:xfrm>
                <a:off x="9876667" y="3408099"/>
                <a:ext cx="1971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𝑪</m:t>
                      </m:r>
                    </m:oMath>
                  </m:oMathPara>
                </a14:m>
                <a:endParaRPr lang="en-US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7DF280A2-4A54-4403-8B04-05240DCED2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6667" y="3408099"/>
                <a:ext cx="197170" cy="276999"/>
              </a:xfrm>
              <a:prstGeom prst="rect">
                <a:avLst/>
              </a:prstGeom>
              <a:blipFill>
                <a:blip r:embed="rId25"/>
                <a:stretch>
                  <a:fillRect l="-27273" r="-27273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33F30393-2FEF-4694-A942-3816D806A7D4}"/>
                  </a:ext>
                </a:extLst>
              </p:cNvPr>
              <p:cNvSpPr txBox="1"/>
              <p:nvPr/>
            </p:nvSpPr>
            <p:spPr>
              <a:xfrm>
                <a:off x="9237459" y="2577576"/>
                <a:ext cx="2260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𝑫</m:t>
                      </m:r>
                    </m:oMath>
                  </m:oMathPara>
                </a14:m>
                <a:endParaRPr lang="en-US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33F30393-2FEF-4694-A942-3816D806A7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7459" y="2577576"/>
                <a:ext cx="226023" cy="276999"/>
              </a:xfrm>
              <a:prstGeom prst="rect">
                <a:avLst/>
              </a:prstGeom>
              <a:blipFill>
                <a:blip r:embed="rId26"/>
                <a:stretch>
                  <a:fillRect l="-24324" r="-27027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838760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FDCE6F32-1C3E-485F-A4BC-C4E92A6E1D62}"/>
              </a:ext>
            </a:extLst>
          </p:cNvPr>
          <p:cNvSpPr/>
          <p:nvPr/>
        </p:nvSpPr>
        <p:spPr>
          <a:xfrm>
            <a:off x="9510403" y="3809999"/>
            <a:ext cx="155568" cy="171859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7055FF47-B342-410E-8227-320354366664}"/>
              </a:ext>
            </a:extLst>
          </p:cNvPr>
          <p:cNvSpPr/>
          <p:nvPr/>
        </p:nvSpPr>
        <p:spPr>
          <a:xfrm>
            <a:off x="8685251" y="2253061"/>
            <a:ext cx="3454400" cy="3454400"/>
          </a:xfrm>
          <a:prstGeom prst="ellipse">
            <a:avLst/>
          </a:prstGeom>
          <a:noFill/>
          <a:ln w="3492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F40177D9-02E5-437C-AFA7-F616AFDF86BF}"/>
              </a:ext>
            </a:extLst>
          </p:cNvPr>
          <p:cNvCxnSpPr>
            <a:cxnSpLocks/>
          </p:cNvCxnSpPr>
          <p:nvPr/>
        </p:nvCxnSpPr>
        <p:spPr>
          <a:xfrm>
            <a:off x="9501294" y="3980261"/>
            <a:ext cx="1056300" cy="0"/>
          </a:xfrm>
          <a:prstGeom prst="straightConnector1">
            <a:avLst/>
          </a:prstGeom>
          <a:ln w="444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1C55BDB-A19B-4DB2-8D40-9D768BD5A0E6}"/>
                  </a:ext>
                </a:extLst>
              </p:cNvPr>
              <p:cNvSpPr txBox="1"/>
              <p:nvPr/>
            </p:nvSpPr>
            <p:spPr>
              <a:xfrm>
                <a:off x="10002057" y="2727047"/>
                <a:ext cx="55553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ru-RU" sz="2800" b="0" i="1" smtClean="0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отн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1C55BDB-A19B-4DB2-8D40-9D768BD5A0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02057" y="2727047"/>
                <a:ext cx="555537" cy="430887"/>
              </a:xfrm>
              <a:prstGeom prst="rect">
                <a:avLst/>
              </a:prstGeom>
              <a:blipFill>
                <a:blip r:embed="rId2"/>
                <a:stretch>
                  <a:fillRect l="-1099" r="-109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D4E8759-B85C-46B4-AAFB-D0EB6D8BF9E5}"/>
              </a:ext>
            </a:extLst>
          </p:cNvPr>
          <p:cNvCxnSpPr>
            <a:cxnSpLocks/>
          </p:cNvCxnSpPr>
          <p:nvPr/>
        </p:nvCxnSpPr>
        <p:spPr>
          <a:xfrm flipV="1">
            <a:off x="9509906" y="2533819"/>
            <a:ext cx="0" cy="1422400"/>
          </a:xfrm>
          <a:prstGeom prst="straightConnector1">
            <a:avLst/>
          </a:prstGeom>
          <a:ln w="44450">
            <a:solidFill>
              <a:schemeClr val="accent2">
                <a:lumMod val="7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5781680-04DE-495C-B944-D8FE8736759C}"/>
              </a:ext>
            </a:extLst>
          </p:cNvPr>
          <p:cNvCxnSpPr>
            <a:cxnSpLocks/>
          </p:cNvCxnSpPr>
          <p:nvPr/>
        </p:nvCxnSpPr>
        <p:spPr>
          <a:xfrm flipH="1" flipV="1">
            <a:off x="9573886" y="2533819"/>
            <a:ext cx="983708" cy="1446443"/>
          </a:xfrm>
          <a:prstGeom prst="straightConnector1">
            <a:avLst/>
          </a:prstGeom>
          <a:ln w="44450">
            <a:solidFill>
              <a:schemeClr val="accent5">
                <a:lumMod val="7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439C56B-5311-4215-A150-B2F109F99A8D}"/>
                  </a:ext>
                </a:extLst>
              </p:cNvPr>
              <p:cNvSpPr txBox="1"/>
              <p:nvPr/>
            </p:nvSpPr>
            <p:spPr>
              <a:xfrm>
                <a:off x="9701252" y="4108174"/>
                <a:ext cx="55553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439C56B-5311-4215-A150-B2F109F99A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01252" y="4108174"/>
                <a:ext cx="555537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5311821-A5F4-43E7-B346-538B432F3627}"/>
                  </a:ext>
                </a:extLst>
              </p:cNvPr>
              <p:cNvSpPr txBox="1"/>
              <p:nvPr/>
            </p:nvSpPr>
            <p:spPr>
              <a:xfrm>
                <a:off x="9018349" y="2751088"/>
                <a:ext cx="55553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⊥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5311821-A5F4-43E7-B346-538B432F36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8349" y="2751088"/>
                <a:ext cx="555537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Oval 22">
            <a:extLst>
              <a:ext uri="{FF2B5EF4-FFF2-40B4-BE49-F238E27FC236}">
                <a16:creationId xmlns:a16="http://schemas.microsoft.com/office/drawing/2014/main" id="{36780D23-764E-499E-96BB-20EA0AC5B8C0}"/>
              </a:ext>
            </a:extLst>
          </p:cNvPr>
          <p:cNvSpPr/>
          <p:nvPr/>
        </p:nvSpPr>
        <p:spPr>
          <a:xfrm>
            <a:off x="2257902" y="2383690"/>
            <a:ext cx="3454400" cy="3454400"/>
          </a:xfrm>
          <a:prstGeom prst="ellipse">
            <a:avLst/>
          </a:prstGeom>
          <a:noFill/>
          <a:ln w="3492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83483D8-F874-4AFF-801A-F07E01264BF0}"/>
              </a:ext>
            </a:extLst>
          </p:cNvPr>
          <p:cNvCxnSpPr>
            <a:cxnSpLocks/>
          </p:cNvCxnSpPr>
          <p:nvPr/>
        </p:nvCxnSpPr>
        <p:spPr>
          <a:xfrm>
            <a:off x="342017" y="4110890"/>
            <a:ext cx="3788228" cy="0"/>
          </a:xfrm>
          <a:prstGeom prst="straightConnector1">
            <a:avLst/>
          </a:prstGeom>
          <a:ln w="444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54D4A5C-F8FA-4287-A1DA-B126C5AA15BF}"/>
                  </a:ext>
                </a:extLst>
              </p:cNvPr>
              <p:cNvSpPr txBox="1"/>
              <p:nvPr/>
            </p:nvSpPr>
            <p:spPr>
              <a:xfrm>
                <a:off x="3574708" y="2857676"/>
                <a:ext cx="55553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54D4A5C-F8FA-4287-A1DA-B126C5AA15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4708" y="2857676"/>
                <a:ext cx="555537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B5DB5B9-74AC-4E16-A6A6-7255F27E7E0C}"/>
              </a:ext>
            </a:extLst>
          </p:cNvPr>
          <p:cNvCxnSpPr>
            <a:cxnSpLocks/>
          </p:cNvCxnSpPr>
          <p:nvPr/>
        </p:nvCxnSpPr>
        <p:spPr>
          <a:xfrm flipV="1">
            <a:off x="363788" y="2514319"/>
            <a:ext cx="2910115" cy="1596571"/>
          </a:xfrm>
          <a:prstGeom prst="straightConnector1">
            <a:avLst/>
          </a:prstGeom>
          <a:ln w="44450">
            <a:solidFill>
              <a:schemeClr val="accent2">
                <a:lumMod val="7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5C99022-8BAC-490A-9E39-3F79DBE505F7}"/>
              </a:ext>
            </a:extLst>
          </p:cNvPr>
          <p:cNvCxnSpPr>
            <a:cxnSpLocks/>
          </p:cNvCxnSpPr>
          <p:nvPr/>
        </p:nvCxnSpPr>
        <p:spPr>
          <a:xfrm flipH="1" flipV="1">
            <a:off x="3273903" y="2514319"/>
            <a:ext cx="856342" cy="1596571"/>
          </a:xfrm>
          <a:prstGeom prst="straightConnector1">
            <a:avLst/>
          </a:prstGeom>
          <a:ln w="44450">
            <a:solidFill>
              <a:schemeClr val="accent5">
                <a:lumMod val="7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Arc 27">
            <a:extLst>
              <a:ext uri="{FF2B5EF4-FFF2-40B4-BE49-F238E27FC236}">
                <a16:creationId xmlns:a16="http://schemas.microsoft.com/office/drawing/2014/main" id="{DE07BD7D-AF59-4FDE-8248-3DCDD7BB1927}"/>
              </a:ext>
            </a:extLst>
          </p:cNvPr>
          <p:cNvSpPr/>
          <p:nvPr/>
        </p:nvSpPr>
        <p:spPr>
          <a:xfrm rot="1225529">
            <a:off x="608790" y="3895783"/>
            <a:ext cx="246985" cy="312460"/>
          </a:xfrm>
          <a:prstGeom prst="arc">
            <a:avLst>
              <a:gd name="adj1" fmla="val 16200000"/>
              <a:gd name="adj2" fmla="val 324231"/>
            </a:avLst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71888F7-158B-43EB-AB33-EB0D4D34EBF2}"/>
                  </a:ext>
                </a:extLst>
              </p:cNvPr>
              <p:cNvSpPr txBox="1"/>
              <p:nvPr/>
            </p:nvSpPr>
            <p:spPr>
              <a:xfrm>
                <a:off x="746912" y="3741558"/>
                <a:ext cx="55553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71888F7-158B-43EB-AB33-EB0D4D34EB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912" y="3741558"/>
                <a:ext cx="555537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DF05AF9-C9D1-4A36-AE65-0D3D7897785B}"/>
                  </a:ext>
                </a:extLst>
              </p:cNvPr>
              <p:cNvSpPr txBox="1"/>
              <p:nvPr/>
            </p:nvSpPr>
            <p:spPr>
              <a:xfrm>
                <a:off x="3273903" y="4238803"/>
                <a:ext cx="55553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DF05AF9-C9D1-4A36-AE65-0D3D789778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3903" y="4238803"/>
                <a:ext cx="555537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303D489-DC60-4511-941A-88EA064C3AD5}"/>
                  </a:ext>
                </a:extLst>
              </p:cNvPr>
              <p:cNvSpPr txBox="1"/>
              <p:nvPr/>
            </p:nvSpPr>
            <p:spPr>
              <a:xfrm>
                <a:off x="2518408" y="2233561"/>
                <a:ext cx="55553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303D489-DC60-4511-941A-88EA064C3A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8408" y="2233561"/>
                <a:ext cx="555537" cy="43088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6C11D5F-BA63-4D67-B4EE-C42CA41A4264}"/>
              </a:ext>
            </a:extLst>
          </p:cNvPr>
          <p:cNvCxnSpPr>
            <a:cxnSpLocks/>
          </p:cNvCxnSpPr>
          <p:nvPr/>
        </p:nvCxnSpPr>
        <p:spPr>
          <a:xfrm>
            <a:off x="5049228" y="1466004"/>
            <a:ext cx="1056300" cy="0"/>
          </a:xfrm>
          <a:prstGeom prst="straightConnector1">
            <a:avLst/>
          </a:prstGeom>
          <a:ln w="444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F637C19-5D47-495C-9EF8-29892F8E96B3}"/>
                  </a:ext>
                </a:extLst>
              </p:cNvPr>
              <p:cNvSpPr txBox="1"/>
              <p:nvPr/>
            </p:nvSpPr>
            <p:spPr>
              <a:xfrm>
                <a:off x="6616862" y="1558225"/>
                <a:ext cx="55553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ru-RU" sz="2800" b="0" i="1" smtClean="0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отн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F637C19-5D47-495C-9EF8-29892F8E96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6862" y="1558225"/>
                <a:ext cx="555537" cy="430887"/>
              </a:xfrm>
              <a:prstGeom prst="rect">
                <a:avLst/>
              </a:prstGeom>
              <a:blipFill>
                <a:blip r:embed="rId9"/>
                <a:stretch>
                  <a:fillRect r="-9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419916F2-6CEF-43E1-9268-D605EFC44BF9}"/>
              </a:ext>
            </a:extLst>
          </p:cNvPr>
          <p:cNvCxnSpPr>
            <a:cxnSpLocks/>
          </p:cNvCxnSpPr>
          <p:nvPr/>
        </p:nvCxnSpPr>
        <p:spPr>
          <a:xfrm flipV="1">
            <a:off x="6105528" y="1453760"/>
            <a:ext cx="1542683" cy="12244"/>
          </a:xfrm>
          <a:prstGeom prst="straightConnector1">
            <a:avLst/>
          </a:prstGeom>
          <a:ln w="44450">
            <a:solidFill>
              <a:schemeClr val="accent5">
                <a:lumMod val="7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93D8E9B-01ED-451B-A472-7868F7C2B4E9}"/>
                  </a:ext>
                </a:extLst>
              </p:cNvPr>
              <p:cNvSpPr txBox="1"/>
              <p:nvPr/>
            </p:nvSpPr>
            <p:spPr>
              <a:xfrm>
                <a:off x="5375102" y="1585246"/>
                <a:ext cx="55553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93D8E9B-01ED-451B-A472-7868F7C2B4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5102" y="1585246"/>
                <a:ext cx="555537" cy="43088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Left Brace 9">
            <a:extLst>
              <a:ext uri="{FF2B5EF4-FFF2-40B4-BE49-F238E27FC236}">
                <a16:creationId xmlns:a16="http://schemas.microsoft.com/office/drawing/2014/main" id="{BC224C5B-3D3E-4CEE-AC2E-D446D29B978D}"/>
              </a:ext>
            </a:extLst>
          </p:cNvPr>
          <p:cNvSpPr/>
          <p:nvPr/>
        </p:nvSpPr>
        <p:spPr>
          <a:xfrm rot="5400000">
            <a:off x="6150823" y="46311"/>
            <a:ext cx="305851" cy="2509042"/>
          </a:xfrm>
          <a:prstGeom prst="leftBrace">
            <a:avLst>
              <a:gd name="adj1" fmla="val 8333"/>
              <a:gd name="adj2" fmla="val 52394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B251358-E892-448A-9CAA-B6930C7B4BCF}"/>
                  </a:ext>
                </a:extLst>
              </p:cNvPr>
              <p:cNvSpPr txBox="1"/>
              <p:nvPr/>
            </p:nvSpPr>
            <p:spPr>
              <a:xfrm>
                <a:off x="5980727" y="692074"/>
                <a:ext cx="595506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B251358-E892-448A-9CAA-B6930C7B4B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0727" y="692074"/>
                <a:ext cx="595506" cy="43088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786324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Oval 31">
            <a:extLst>
              <a:ext uri="{FF2B5EF4-FFF2-40B4-BE49-F238E27FC236}">
                <a16:creationId xmlns:a16="http://schemas.microsoft.com/office/drawing/2014/main" id="{5B863C6C-C0B4-4D7F-9B75-2D538A0D4D81}"/>
              </a:ext>
            </a:extLst>
          </p:cNvPr>
          <p:cNvSpPr/>
          <p:nvPr/>
        </p:nvSpPr>
        <p:spPr>
          <a:xfrm flipH="1">
            <a:off x="7360965" y="5361092"/>
            <a:ext cx="1318580" cy="113995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9302A79F-E8EE-485D-8612-5A4063ABEE36}"/>
              </a:ext>
            </a:extLst>
          </p:cNvPr>
          <p:cNvSpPr/>
          <p:nvPr/>
        </p:nvSpPr>
        <p:spPr>
          <a:xfrm>
            <a:off x="0" y="4255477"/>
            <a:ext cx="5298830" cy="2602523"/>
          </a:xfrm>
          <a:prstGeom prst="triangle">
            <a:avLst>
              <a:gd name="adj" fmla="val 0"/>
            </a:avLst>
          </a:prstGeom>
          <a:gradFill flip="none" rotWithShape="1">
            <a:gsLst>
              <a:gs pos="0">
                <a:schemeClr val="accent3">
                  <a:lumMod val="40000"/>
                  <a:lumOff val="60000"/>
                </a:schemeClr>
              </a:gs>
              <a:gs pos="46000">
                <a:schemeClr val="accent3">
                  <a:lumMod val="95000"/>
                  <a:lumOff val="5000"/>
                </a:schemeClr>
              </a:gs>
              <a:gs pos="100000">
                <a:schemeClr val="accent3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137FC90-9A59-4D61-B6EC-56B30EAA8E79}"/>
              </a:ext>
            </a:extLst>
          </p:cNvPr>
          <p:cNvCxnSpPr/>
          <p:nvPr/>
        </p:nvCxnSpPr>
        <p:spPr>
          <a:xfrm>
            <a:off x="1821766" y="5185899"/>
            <a:ext cx="0" cy="96520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EC1EE88-54CF-4D39-A1A3-E509D0D620DD}"/>
              </a:ext>
            </a:extLst>
          </p:cNvPr>
          <p:cNvCxnSpPr>
            <a:cxnSpLocks/>
          </p:cNvCxnSpPr>
          <p:nvPr/>
        </p:nvCxnSpPr>
        <p:spPr>
          <a:xfrm>
            <a:off x="1821766" y="6151099"/>
            <a:ext cx="2032000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420A85A-C92F-4F93-AD40-4BCE77A18D08}"/>
                  </a:ext>
                </a:extLst>
              </p:cNvPr>
              <p:cNvSpPr txBox="1"/>
              <p:nvPr/>
            </p:nvSpPr>
            <p:spPr>
              <a:xfrm>
                <a:off x="2746106" y="6227550"/>
                <a:ext cx="28341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420A85A-C92F-4F93-AD40-4BCE77A18D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6106" y="6227550"/>
                <a:ext cx="283411" cy="4308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8917A21-F259-45D3-96D0-50E5BC07F830}"/>
                  </a:ext>
                </a:extLst>
              </p:cNvPr>
              <p:cNvSpPr txBox="1"/>
              <p:nvPr/>
            </p:nvSpPr>
            <p:spPr>
              <a:xfrm>
                <a:off x="1533482" y="5435402"/>
                <a:ext cx="28828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8917A21-F259-45D3-96D0-50E5BC07F8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3482" y="5435402"/>
                <a:ext cx="288284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Arc 25">
            <a:extLst>
              <a:ext uri="{FF2B5EF4-FFF2-40B4-BE49-F238E27FC236}">
                <a16:creationId xmlns:a16="http://schemas.microsoft.com/office/drawing/2014/main" id="{D08D7769-A8B0-424C-B897-45A76C68108A}"/>
              </a:ext>
            </a:extLst>
          </p:cNvPr>
          <p:cNvSpPr/>
          <p:nvPr/>
        </p:nvSpPr>
        <p:spPr>
          <a:xfrm rot="14691075">
            <a:off x="3562991" y="5978259"/>
            <a:ext cx="252606" cy="244798"/>
          </a:xfrm>
          <a:prstGeom prst="arc">
            <a:avLst>
              <a:gd name="adj1" fmla="val 16200000"/>
              <a:gd name="adj2" fmla="val 20208475"/>
            </a:avLst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F1BFCDE-8681-4525-BCAE-E80F061CF4F4}"/>
                  </a:ext>
                </a:extLst>
              </p:cNvPr>
              <p:cNvSpPr txBox="1"/>
              <p:nvPr/>
            </p:nvSpPr>
            <p:spPr>
              <a:xfrm>
                <a:off x="3018184" y="5819993"/>
                <a:ext cx="55553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F1BFCDE-8681-4525-BCAE-E80F061CF4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8184" y="5819993"/>
                <a:ext cx="555537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Oval 27">
            <a:extLst>
              <a:ext uri="{FF2B5EF4-FFF2-40B4-BE49-F238E27FC236}">
                <a16:creationId xmlns:a16="http://schemas.microsoft.com/office/drawing/2014/main" id="{7CE20840-8421-418A-9CE7-ABE588B9B051}"/>
              </a:ext>
            </a:extLst>
          </p:cNvPr>
          <p:cNvSpPr/>
          <p:nvPr/>
        </p:nvSpPr>
        <p:spPr>
          <a:xfrm>
            <a:off x="1711880" y="4972672"/>
            <a:ext cx="219772" cy="209666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89000"/>
                  <a:alpha val="50000"/>
                </a:schemeClr>
              </a:gs>
              <a:gs pos="23000">
                <a:schemeClr val="accent1">
                  <a:lumMod val="89000"/>
                  <a:alpha val="50000"/>
                </a:schemeClr>
              </a:gs>
              <a:gs pos="69000">
                <a:schemeClr val="accent1">
                  <a:lumMod val="75000"/>
                  <a:alpha val="50000"/>
                </a:schemeClr>
              </a:gs>
              <a:gs pos="97000">
                <a:schemeClr val="accent1">
                  <a:lumMod val="70000"/>
                  <a:alpha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7113D99-9B14-4697-9A38-BDD372CA4DCF}"/>
              </a:ext>
            </a:extLst>
          </p:cNvPr>
          <p:cNvSpPr/>
          <p:nvPr/>
        </p:nvSpPr>
        <p:spPr>
          <a:xfrm>
            <a:off x="3774016" y="5985222"/>
            <a:ext cx="219772" cy="209666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549E0B7-B2FB-4D11-9BA0-C305E1E027FE}"/>
              </a:ext>
            </a:extLst>
          </p:cNvPr>
          <p:cNvCxnSpPr>
            <a:cxnSpLocks/>
          </p:cNvCxnSpPr>
          <p:nvPr/>
        </p:nvCxnSpPr>
        <p:spPr>
          <a:xfrm>
            <a:off x="1918342" y="5085025"/>
            <a:ext cx="1935424" cy="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5FD1B82-0806-4576-80AD-A67C1C0B7E1A}"/>
                  </a:ext>
                </a:extLst>
              </p:cNvPr>
              <p:cNvSpPr txBox="1"/>
              <p:nvPr/>
            </p:nvSpPr>
            <p:spPr>
              <a:xfrm>
                <a:off x="3247053" y="4614535"/>
                <a:ext cx="55553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5FD1B82-0806-4576-80AD-A67C1C0B7E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7053" y="4614535"/>
                <a:ext cx="555537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89BD02B-FDC6-4DB1-9127-6D9A1E8F7A52}"/>
              </a:ext>
            </a:extLst>
          </p:cNvPr>
          <p:cNvCxnSpPr>
            <a:cxnSpLocks/>
            <a:endCxn id="29" idx="0"/>
          </p:cNvCxnSpPr>
          <p:nvPr/>
        </p:nvCxnSpPr>
        <p:spPr>
          <a:xfrm>
            <a:off x="3883902" y="5064578"/>
            <a:ext cx="0" cy="920644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72EAD34-9487-42B1-9B80-BCA352EB04EC}"/>
                  </a:ext>
                </a:extLst>
              </p:cNvPr>
              <p:cNvSpPr txBox="1"/>
              <p:nvPr/>
            </p:nvSpPr>
            <p:spPr>
              <a:xfrm>
                <a:off x="3883902" y="5459636"/>
                <a:ext cx="55553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72EAD34-9487-42B1-9B80-BCA352EB04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3902" y="5459636"/>
                <a:ext cx="555537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14794B60-169A-4587-ACB1-6902829616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1444" y="4510837"/>
            <a:ext cx="4549534" cy="2347163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39146ED-F7D9-4B12-A884-5C02753FEA92}"/>
              </a:ext>
            </a:extLst>
          </p:cNvPr>
          <p:cNvCxnSpPr>
            <a:cxnSpLocks/>
          </p:cNvCxnSpPr>
          <p:nvPr/>
        </p:nvCxnSpPr>
        <p:spPr>
          <a:xfrm flipH="1">
            <a:off x="7833063" y="4965872"/>
            <a:ext cx="2892552" cy="1466088"/>
          </a:xfrm>
          <a:prstGeom prst="straightConnector1">
            <a:avLst/>
          </a:prstGeom>
          <a:ln w="41275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21891B6-A12A-4FE1-8783-F4201B2CF491}"/>
              </a:ext>
            </a:extLst>
          </p:cNvPr>
          <p:cNvCxnSpPr>
            <a:cxnSpLocks/>
          </p:cNvCxnSpPr>
          <p:nvPr/>
        </p:nvCxnSpPr>
        <p:spPr>
          <a:xfrm flipH="1">
            <a:off x="9719775" y="4965872"/>
            <a:ext cx="963168" cy="1414272"/>
          </a:xfrm>
          <a:prstGeom prst="straightConnector1">
            <a:avLst/>
          </a:prstGeom>
          <a:ln w="41275">
            <a:solidFill>
              <a:srgbClr val="00B05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84E242C0-A8F9-4AE9-A246-B6228CF86816}"/>
              </a:ext>
            </a:extLst>
          </p:cNvPr>
          <p:cNvSpPr/>
          <p:nvPr/>
        </p:nvSpPr>
        <p:spPr>
          <a:xfrm>
            <a:off x="9886211" y="5526704"/>
            <a:ext cx="248092" cy="20116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6D069DB-02CE-4CA6-A086-2783F73E78C5}"/>
                  </a:ext>
                </a:extLst>
              </p:cNvPr>
              <p:cNvSpPr txBox="1"/>
              <p:nvPr/>
            </p:nvSpPr>
            <p:spPr>
              <a:xfrm>
                <a:off x="9913523" y="6073260"/>
                <a:ext cx="28783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sz="28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6D069DB-02CE-4CA6-A086-2783F73E78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13523" y="6073260"/>
                <a:ext cx="287836" cy="43088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E70370C-CD17-46D3-AB81-591BAA61CC86}"/>
                  </a:ext>
                </a:extLst>
              </p:cNvPr>
              <p:cNvSpPr txBox="1"/>
              <p:nvPr/>
            </p:nvSpPr>
            <p:spPr>
              <a:xfrm>
                <a:off x="7410573" y="5821723"/>
                <a:ext cx="69916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lang="ru-RU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отн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E70370C-CD17-46D3-AB81-591BAA61CC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0573" y="5821723"/>
                <a:ext cx="699166" cy="43088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Oval 30">
            <a:extLst>
              <a:ext uri="{FF2B5EF4-FFF2-40B4-BE49-F238E27FC236}">
                <a16:creationId xmlns:a16="http://schemas.microsoft.com/office/drawing/2014/main" id="{29E5BA4C-C730-44B1-910B-5C6D9E183144}"/>
              </a:ext>
            </a:extLst>
          </p:cNvPr>
          <p:cNvSpPr/>
          <p:nvPr/>
        </p:nvSpPr>
        <p:spPr>
          <a:xfrm rot="3957188">
            <a:off x="10597314" y="4819516"/>
            <a:ext cx="181936" cy="311969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F21941-B618-4BE4-A4FA-6D8E52C9192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4926" y="1875692"/>
            <a:ext cx="3659612" cy="1951343"/>
          </a:xfrm>
          <a:prstGeom prst="rect">
            <a:avLst/>
          </a:prstGeom>
        </p:spPr>
      </p:pic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9890565-1E3B-4320-A048-4B113AD9F882}"/>
              </a:ext>
            </a:extLst>
          </p:cNvPr>
          <p:cNvCxnSpPr>
            <a:cxnSpLocks/>
          </p:cNvCxnSpPr>
          <p:nvPr/>
        </p:nvCxnSpPr>
        <p:spPr>
          <a:xfrm flipH="1">
            <a:off x="7800315" y="3070860"/>
            <a:ext cx="617517" cy="358140"/>
          </a:xfrm>
          <a:prstGeom prst="straightConnector1">
            <a:avLst/>
          </a:prstGeom>
          <a:ln w="4445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9FECE0B-A915-44BD-B4EB-63D46BEA884B}"/>
              </a:ext>
            </a:extLst>
          </p:cNvPr>
          <p:cNvCxnSpPr>
            <a:cxnSpLocks/>
          </p:cNvCxnSpPr>
          <p:nvPr/>
        </p:nvCxnSpPr>
        <p:spPr>
          <a:xfrm flipH="1" flipV="1">
            <a:off x="9528673" y="2021840"/>
            <a:ext cx="481584" cy="325120"/>
          </a:xfrm>
          <a:prstGeom prst="straightConnector1">
            <a:avLst/>
          </a:prstGeom>
          <a:ln w="4445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406A710-13D1-4ABD-AAB4-6951AE2E3493}"/>
                  </a:ext>
                </a:extLst>
              </p:cNvPr>
              <p:cNvSpPr txBox="1"/>
              <p:nvPr/>
            </p:nvSpPr>
            <p:spPr>
              <a:xfrm>
                <a:off x="9836657" y="1726538"/>
                <a:ext cx="29764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406A710-13D1-4ABD-AAB4-6951AE2E34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6657" y="1726538"/>
                <a:ext cx="297646" cy="43088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4D9CAE8-69E8-41B0-813D-587FFA65498B}"/>
                  </a:ext>
                </a:extLst>
              </p:cNvPr>
              <p:cNvSpPr txBox="1"/>
              <p:nvPr/>
            </p:nvSpPr>
            <p:spPr>
              <a:xfrm>
                <a:off x="8269009" y="3197130"/>
                <a:ext cx="29764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4D9CAE8-69E8-41B0-813D-587FFA6549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9009" y="3197130"/>
                <a:ext cx="297646" cy="43088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AF870AA1-02B4-42FB-BBAF-235216CD47DF}"/>
              </a:ext>
            </a:extLst>
          </p:cNvPr>
          <p:cNvSpPr/>
          <p:nvPr/>
        </p:nvSpPr>
        <p:spPr>
          <a:xfrm>
            <a:off x="1821766" y="972457"/>
            <a:ext cx="2617673" cy="2617673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FF9D3F2-9CD0-4D76-85DC-730964953B1C}"/>
              </a:ext>
            </a:extLst>
          </p:cNvPr>
          <p:cNvSpPr/>
          <p:nvPr/>
        </p:nvSpPr>
        <p:spPr>
          <a:xfrm rot="1132648">
            <a:off x="2116513" y="1259828"/>
            <a:ext cx="2044347" cy="205142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C542D6F-F647-4BB3-8251-C982FE682173}"/>
                  </a:ext>
                </a:extLst>
              </p:cNvPr>
              <p:cNvSpPr txBox="1"/>
              <p:nvPr/>
            </p:nvSpPr>
            <p:spPr>
              <a:xfrm rot="16200000">
                <a:off x="1027608" y="1639403"/>
                <a:ext cx="112819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𝑑𝑥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C542D6F-F647-4BB3-8251-C982FE6821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1027608" y="1639403"/>
                <a:ext cx="1128193" cy="43088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EE97FA8-A438-4B02-8892-58CD2EB6456F}"/>
                  </a:ext>
                </a:extLst>
              </p:cNvPr>
              <p:cNvSpPr txBox="1"/>
              <p:nvPr/>
            </p:nvSpPr>
            <p:spPr>
              <a:xfrm rot="16200000">
                <a:off x="1315034" y="3077686"/>
                <a:ext cx="49180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𝑑𝑥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EE97FA8-A438-4B02-8892-58CD2EB645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1315034" y="3077686"/>
                <a:ext cx="491801" cy="43088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35A4B83-C9F0-49D7-B226-62C0AD091E5C}"/>
                  </a:ext>
                </a:extLst>
              </p:cNvPr>
              <p:cNvSpPr txBox="1"/>
              <p:nvPr/>
            </p:nvSpPr>
            <p:spPr>
              <a:xfrm>
                <a:off x="1887740" y="547966"/>
                <a:ext cx="600386" cy="43275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𝑑𝑥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35A4B83-C9F0-49D7-B226-62C0AD091E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7740" y="547966"/>
                <a:ext cx="600386" cy="43275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962B4BB-8266-4423-BDB8-E10DF0E9F4EF}"/>
                  </a:ext>
                </a:extLst>
              </p:cNvPr>
              <p:cNvSpPr txBox="1"/>
              <p:nvPr/>
            </p:nvSpPr>
            <p:spPr>
              <a:xfrm>
                <a:off x="2243515" y="1603427"/>
                <a:ext cx="511357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962B4BB-8266-4423-BDB8-E10DF0E9F4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3515" y="1603427"/>
                <a:ext cx="511357" cy="553998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685696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roup 84">
            <a:extLst>
              <a:ext uri="{FF2B5EF4-FFF2-40B4-BE49-F238E27FC236}">
                <a16:creationId xmlns:a16="http://schemas.microsoft.com/office/drawing/2014/main" id="{9BDD96CD-F882-4892-A5DB-E59799417EB0}"/>
              </a:ext>
            </a:extLst>
          </p:cNvPr>
          <p:cNvGrpSpPr/>
          <p:nvPr/>
        </p:nvGrpSpPr>
        <p:grpSpPr>
          <a:xfrm>
            <a:off x="440449" y="182469"/>
            <a:ext cx="3691106" cy="1946236"/>
            <a:chOff x="440449" y="182469"/>
            <a:chExt cx="3691106" cy="1946236"/>
          </a:xfrm>
        </p:grpSpPr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5E52C26E-FC58-41B6-9995-D64C040D8D71}"/>
                </a:ext>
              </a:extLst>
            </p:cNvPr>
            <p:cNvCxnSpPr>
              <a:cxnSpLocks/>
            </p:cNvCxnSpPr>
            <p:nvPr/>
          </p:nvCxnSpPr>
          <p:spPr>
            <a:xfrm>
              <a:off x="2095010" y="1353223"/>
              <a:ext cx="0" cy="711843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4AD3868-E823-4B6D-8536-BF86E8F26EB1}"/>
                </a:ext>
              </a:extLst>
            </p:cNvPr>
            <p:cNvCxnSpPr/>
            <p:nvPr/>
          </p:nvCxnSpPr>
          <p:spPr>
            <a:xfrm>
              <a:off x="486130" y="450398"/>
              <a:ext cx="1608881" cy="902825"/>
            </a:xfrm>
            <a:prstGeom prst="line">
              <a:avLst/>
            </a:prstGeom>
            <a:ln w="349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271DD1E7-AEBF-4623-A099-7760DBFBDF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40692" y="534970"/>
              <a:ext cx="1505713" cy="818253"/>
            </a:xfrm>
            <a:prstGeom prst="line">
              <a:avLst/>
            </a:prstGeom>
            <a:ln w="349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07A83C6-FB93-4486-809D-71EBF93B3F13}"/>
                </a:ext>
              </a:extLst>
            </p:cNvPr>
            <p:cNvCxnSpPr>
              <a:cxnSpLocks/>
            </p:cNvCxnSpPr>
            <p:nvPr/>
          </p:nvCxnSpPr>
          <p:spPr>
            <a:xfrm>
              <a:off x="3737207" y="608442"/>
              <a:ext cx="0" cy="1248426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6C5411A5-A0A0-43F6-AFA0-27C46D691334}"/>
                </a:ext>
              </a:extLst>
            </p:cNvPr>
            <p:cNvSpPr/>
            <p:nvPr/>
          </p:nvSpPr>
          <p:spPr>
            <a:xfrm>
              <a:off x="1993232" y="1232655"/>
              <a:ext cx="203557" cy="201704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40000"/>
                    <a:lumOff val="60000"/>
                  </a:schemeClr>
                </a:gs>
                <a:gs pos="46000">
                  <a:schemeClr val="accent3">
                    <a:lumMod val="95000"/>
                    <a:lumOff val="5000"/>
                  </a:schemeClr>
                </a:gs>
                <a:gs pos="100000">
                  <a:schemeClr val="accent3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CEA5E80A-B944-432C-B4F1-5E2FC651F7E6}"/>
                </a:ext>
              </a:extLst>
            </p:cNvPr>
            <p:cNvSpPr/>
            <p:nvPr/>
          </p:nvSpPr>
          <p:spPr>
            <a:xfrm>
              <a:off x="440449" y="355228"/>
              <a:ext cx="200627" cy="198802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40000"/>
                    <a:lumOff val="60000"/>
                  </a:schemeClr>
                </a:gs>
                <a:gs pos="46000">
                  <a:schemeClr val="accent3">
                    <a:lumMod val="95000"/>
                    <a:lumOff val="5000"/>
                  </a:schemeClr>
                </a:gs>
                <a:gs pos="100000">
                  <a:schemeClr val="accent3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4D62DBC-8A4A-4FDF-A242-0A7CF56B1AC7}"/>
                </a:ext>
              </a:extLst>
            </p:cNvPr>
            <p:cNvSpPr/>
            <p:nvPr/>
          </p:nvSpPr>
          <p:spPr>
            <a:xfrm>
              <a:off x="3630075" y="428812"/>
              <a:ext cx="214265" cy="212315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40000"/>
                    <a:lumOff val="60000"/>
                  </a:schemeClr>
                </a:gs>
                <a:gs pos="46000">
                  <a:schemeClr val="accent3">
                    <a:lumMod val="95000"/>
                    <a:lumOff val="5000"/>
                  </a:schemeClr>
                </a:gs>
                <a:gs pos="100000">
                  <a:schemeClr val="accent3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ED7798D2-8B24-41BA-A76C-80295B760838}"/>
                    </a:ext>
                  </a:extLst>
                </p:cNvPr>
                <p:cNvSpPr txBox="1"/>
                <p:nvPr/>
              </p:nvSpPr>
              <p:spPr>
                <a:xfrm>
                  <a:off x="3828010" y="1380074"/>
                  <a:ext cx="30354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ED7798D2-8B24-41BA-A76C-80295B76083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28010" y="1380074"/>
                  <a:ext cx="303545" cy="276999"/>
                </a:xfrm>
                <a:prstGeom prst="rect">
                  <a:avLst/>
                </a:prstGeom>
                <a:blipFill>
                  <a:blip r:embed="rId2"/>
                  <a:stretch>
                    <a:fillRect l="-10000" r="-6000"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99BA21B6-6686-45CB-818F-98F0BB18CE77}"/>
                    </a:ext>
                  </a:extLst>
                </p:cNvPr>
                <p:cNvSpPr txBox="1"/>
                <p:nvPr/>
              </p:nvSpPr>
              <p:spPr>
                <a:xfrm>
                  <a:off x="2140692" y="1851706"/>
                  <a:ext cx="28764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99BA21B6-6686-45CB-818F-98F0BB18CE7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40692" y="1851706"/>
                  <a:ext cx="287643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10638" r="-10638" b="-1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B981D47B-09AD-4999-A322-F46794E1A358}"/>
                </a:ext>
              </a:extLst>
            </p:cNvPr>
            <p:cNvCxnSpPr>
              <a:cxnSpLocks/>
              <a:stCxn id="20" idx="6"/>
              <a:endCxn id="21" idx="1"/>
            </p:cNvCxnSpPr>
            <p:nvPr/>
          </p:nvCxnSpPr>
          <p:spPr>
            <a:xfrm>
              <a:off x="641076" y="454629"/>
              <a:ext cx="3020377" cy="5276"/>
            </a:xfrm>
            <a:prstGeom prst="straightConnector1">
              <a:avLst/>
            </a:prstGeom>
            <a:ln w="34925">
              <a:solidFill>
                <a:schemeClr val="tx1"/>
              </a:solidFill>
              <a:headEnd type="stealth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C8174835-D0C4-4B51-A940-37E315BA85FC}"/>
                </a:ext>
              </a:extLst>
            </p:cNvPr>
            <p:cNvCxnSpPr>
              <a:cxnSpLocks/>
              <a:stCxn id="19" idx="0"/>
            </p:cNvCxnSpPr>
            <p:nvPr/>
          </p:nvCxnSpPr>
          <p:spPr>
            <a:xfrm flipH="1" flipV="1">
              <a:off x="2095010" y="473511"/>
              <a:ext cx="1" cy="759144"/>
            </a:xfrm>
            <a:prstGeom prst="straightConnector1">
              <a:avLst/>
            </a:prstGeom>
            <a:ln w="34925">
              <a:solidFill>
                <a:schemeClr val="tx1"/>
              </a:solidFill>
              <a:headEnd type="stealth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23EDD540-5B01-4995-AAB5-459FF04A09CA}"/>
                    </a:ext>
                  </a:extLst>
                </p:cNvPr>
                <p:cNvSpPr txBox="1"/>
                <p:nvPr/>
              </p:nvSpPr>
              <p:spPr>
                <a:xfrm>
                  <a:off x="1833170" y="757564"/>
                  <a:ext cx="18332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23EDD540-5B01-4995-AAB5-459FF04A09C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33170" y="757564"/>
                  <a:ext cx="183320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20000" r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6D353D6C-4D5B-4A58-B4C7-F64F7E9EA677}"/>
                    </a:ext>
                  </a:extLst>
                </p:cNvPr>
                <p:cNvSpPr txBox="1"/>
                <p:nvPr/>
              </p:nvSpPr>
              <p:spPr>
                <a:xfrm>
                  <a:off x="1606687" y="182469"/>
                  <a:ext cx="18107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6D353D6C-4D5B-4A58-B4C7-F64F7E9EA67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06687" y="182469"/>
                  <a:ext cx="181075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34483" r="-27586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129630E4-657C-4B39-A76E-F69956CE8049}"/>
                    </a:ext>
                  </a:extLst>
                </p:cNvPr>
                <p:cNvSpPr txBox="1"/>
                <p:nvPr/>
              </p:nvSpPr>
              <p:spPr>
                <a:xfrm>
                  <a:off x="1161721" y="1171394"/>
                  <a:ext cx="54559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/2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129630E4-657C-4B39-A76E-F69956CE804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1721" y="1171394"/>
                  <a:ext cx="545599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5618" t="-2174" r="-11236" b="-3260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7288FDB7-CDD0-479A-8A16-0A7874935A86}"/>
                    </a:ext>
                  </a:extLst>
                </p:cNvPr>
                <p:cNvSpPr txBox="1"/>
                <p:nvPr/>
              </p:nvSpPr>
              <p:spPr>
                <a:xfrm>
                  <a:off x="2500819" y="1086082"/>
                  <a:ext cx="54559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/2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7288FDB7-CDD0-479A-8A16-0A7874935A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00819" y="1086082"/>
                  <a:ext cx="545599" cy="276999"/>
                </a:xfrm>
                <a:prstGeom prst="rect">
                  <a:avLst/>
                </a:prstGeom>
                <a:blipFill>
                  <a:blip r:embed="rId7"/>
                  <a:stretch>
                    <a:fillRect l="-5556" t="-2174" r="-11111" b="-3260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AF34DC03-A364-4476-8B3D-C18D44223C5A}"/>
                </a:ext>
              </a:extLst>
            </p:cNvPr>
            <p:cNvCxnSpPr>
              <a:cxnSpLocks/>
              <a:stCxn id="19" idx="6"/>
            </p:cNvCxnSpPr>
            <p:nvPr/>
          </p:nvCxnSpPr>
          <p:spPr>
            <a:xfrm flipV="1">
              <a:off x="2196789" y="1003087"/>
              <a:ext cx="563717" cy="330420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144FD3A9-DFE5-4BB7-AA3F-23D5392EE996}"/>
                </a:ext>
              </a:extLst>
            </p:cNvPr>
            <p:cNvCxnSpPr>
              <a:cxnSpLocks/>
            </p:cNvCxnSpPr>
            <p:nvPr/>
          </p:nvCxnSpPr>
          <p:spPr>
            <a:xfrm>
              <a:off x="1347157" y="927365"/>
              <a:ext cx="486013" cy="297216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5022D384-65DD-4249-8D20-1AA82ABCE00C}"/>
              </a:ext>
            </a:extLst>
          </p:cNvPr>
          <p:cNvGrpSpPr/>
          <p:nvPr/>
        </p:nvGrpSpPr>
        <p:grpSpPr>
          <a:xfrm>
            <a:off x="9072365" y="89556"/>
            <a:ext cx="2956816" cy="2286198"/>
            <a:chOff x="8274684" y="111781"/>
            <a:chExt cx="2956816" cy="2286198"/>
          </a:xfrm>
        </p:grpSpPr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F945FB62-2D00-4B94-B052-50FE200B3BB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274684" y="111781"/>
              <a:ext cx="2956816" cy="2286198"/>
            </a:xfrm>
            <a:prstGeom prst="rect">
              <a:avLst/>
            </a:prstGeom>
          </p:spPr>
        </p:pic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4819B2F1-C399-47DF-8041-E123DB9D36E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649460" y="2104541"/>
              <a:ext cx="810768" cy="24164"/>
            </a:xfrm>
            <a:prstGeom prst="straightConnector1">
              <a:avLst/>
            </a:prstGeom>
            <a:ln w="34925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8325262D-AF76-45DD-8C91-CAD9E70C7F33}"/>
                    </a:ext>
                  </a:extLst>
                </p:cNvPr>
                <p:cNvSpPr txBox="1"/>
                <p:nvPr/>
              </p:nvSpPr>
              <p:spPr>
                <a:xfrm>
                  <a:off x="9753092" y="1760266"/>
                  <a:ext cx="287643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8325262D-AF76-45DD-8C91-CAD9E70C7F3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53092" y="1760266"/>
                  <a:ext cx="287643" cy="276999"/>
                </a:xfrm>
                <a:prstGeom prst="rect">
                  <a:avLst/>
                </a:prstGeom>
                <a:blipFill>
                  <a:blip r:embed="rId9"/>
                  <a:stretch>
                    <a:fillRect l="-10638" r="-8511"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92A330D2-802F-4058-BB59-C87AC13F0DC8}"/>
                    </a:ext>
                  </a:extLst>
                </p:cNvPr>
                <p:cNvSpPr txBox="1"/>
                <p:nvPr/>
              </p:nvSpPr>
              <p:spPr>
                <a:xfrm>
                  <a:off x="9366049" y="1760266"/>
                  <a:ext cx="283411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92A330D2-802F-4058-BB59-C87AC13F0DC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66049" y="1760266"/>
                  <a:ext cx="283411" cy="430887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95B382AE-D047-4CFE-9F75-F38466E37F19}"/>
                    </a:ext>
                  </a:extLst>
                </p:cNvPr>
                <p:cNvSpPr txBox="1"/>
                <p:nvPr/>
              </p:nvSpPr>
              <p:spPr>
                <a:xfrm>
                  <a:off x="8611669" y="1246776"/>
                  <a:ext cx="288284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95B382AE-D047-4CFE-9F75-F38466E37F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11669" y="1246776"/>
                  <a:ext cx="288284" cy="430887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078EC54A-5D5D-452A-A53B-D338C5335297}"/>
              </a:ext>
            </a:extLst>
          </p:cNvPr>
          <p:cNvGrpSpPr/>
          <p:nvPr/>
        </p:nvGrpSpPr>
        <p:grpSpPr>
          <a:xfrm>
            <a:off x="113478" y="3919470"/>
            <a:ext cx="4165137" cy="2804576"/>
            <a:chOff x="700694" y="3579913"/>
            <a:chExt cx="4165137" cy="2804576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24B39357-5279-4F06-95CB-3D7C30A5C308}"/>
                </a:ext>
              </a:extLst>
            </p:cNvPr>
            <p:cNvCxnSpPr/>
            <p:nvPr/>
          </p:nvCxnSpPr>
          <p:spPr>
            <a:xfrm flipH="1">
              <a:off x="936939" y="3579913"/>
              <a:ext cx="3221593" cy="226060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5B724E54-8736-4DE8-BF90-B8C4DFF1572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36939" y="5840513"/>
              <a:ext cx="3928892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A72A1D73-F714-4535-884B-F4723EAE8CCF}"/>
                </a:ext>
              </a:extLst>
            </p:cNvPr>
            <p:cNvSpPr/>
            <p:nvPr/>
          </p:nvSpPr>
          <p:spPr>
            <a:xfrm>
              <a:off x="2864697" y="4095493"/>
              <a:ext cx="1745020" cy="174502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B2463EA-1775-4EBE-AFA4-25A417215873}"/>
                </a:ext>
              </a:extLst>
            </p:cNvPr>
            <p:cNvCxnSpPr>
              <a:cxnSpLocks/>
              <a:endCxn id="6" idx="4"/>
            </p:cNvCxnSpPr>
            <p:nvPr/>
          </p:nvCxnSpPr>
          <p:spPr>
            <a:xfrm>
              <a:off x="3737207" y="4959708"/>
              <a:ext cx="0" cy="880805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6E130C31-711A-460B-AAC3-9E9BBF7D3551}"/>
                </a:ext>
              </a:extLst>
            </p:cNvPr>
            <p:cNvCxnSpPr>
              <a:cxnSpLocks/>
              <a:stCxn id="6" idx="1"/>
            </p:cNvCxnSpPr>
            <p:nvPr/>
          </p:nvCxnSpPr>
          <p:spPr>
            <a:xfrm>
              <a:off x="3120249" y="4351045"/>
              <a:ext cx="616958" cy="608663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EDD85724-57ED-441B-87D7-FA66E620144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78339" y="4959708"/>
              <a:ext cx="2758868" cy="880805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Arc 44">
              <a:extLst>
                <a:ext uri="{FF2B5EF4-FFF2-40B4-BE49-F238E27FC236}">
                  <a16:creationId xmlns:a16="http://schemas.microsoft.com/office/drawing/2014/main" id="{5A4DB9B0-5106-4264-A694-96469E9FBD24}"/>
                </a:ext>
              </a:extLst>
            </p:cNvPr>
            <p:cNvSpPr/>
            <p:nvPr/>
          </p:nvSpPr>
          <p:spPr>
            <a:xfrm rot="1206981">
              <a:off x="1287016" y="5684667"/>
              <a:ext cx="221820" cy="226117"/>
            </a:xfrm>
            <a:prstGeom prst="arc">
              <a:avLst>
                <a:gd name="adj1" fmla="val 16200000"/>
                <a:gd name="adj2" fmla="val 113629"/>
              </a:avLst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10A77ABE-775A-4B4D-8E3A-CCE511D206BF}"/>
                    </a:ext>
                  </a:extLst>
                </p:cNvPr>
                <p:cNvSpPr txBox="1"/>
                <p:nvPr/>
              </p:nvSpPr>
              <p:spPr>
                <a:xfrm>
                  <a:off x="1582355" y="5518551"/>
                  <a:ext cx="555537" cy="3077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/2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10A77ABE-775A-4B4D-8E3A-CCE511D206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82355" y="5518551"/>
                  <a:ext cx="555537" cy="307777"/>
                </a:xfrm>
                <a:prstGeom prst="rect">
                  <a:avLst/>
                </a:prstGeom>
                <a:blipFill>
                  <a:blip r:embed="rId12"/>
                  <a:stretch>
                    <a:fillRect r="-5495" b="-34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9" name="Arc 48">
              <a:extLst>
                <a:ext uri="{FF2B5EF4-FFF2-40B4-BE49-F238E27FC236}">
                  <a16:creationId xmlns:a16="http://schemas.microsoft.com/office/drawing/2014/main" id="{A975B544-BAEE-4A16-9466-E8DF8384B679}"/>
                </a:ext>
              </a:extLst>
            </p:cNvPr>
            <p:cNvSpPr/>
            <p:nvPr/>
          </p:nvSpPr>
          <p:spPr>
            <a:xfrm rot="1206981">
              <a:off x="1209633" y="5550181"/>
              <a:ext cx="233718" cy="221760"/>
            </a:xfrm>
            <a:prstGeom prst="arc">
              <a:avLst>
                <a:gd name="adj1" fmla="val 16200000"/>
                <a:gd name="adj2" fmla="val 113629"/>
              </a:avLst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549431A6-77B1-4DE6-8841-8890D70DE333}"/>
                    </a:ext>
                  </a:extLst>
                </p:cNvPr>
                <p:cNvSpPr txBox="1"/>
                <p:nvPr/>
              </p:nvSpPr>
              <p:spPr>
                <a:xfrm rot="20713289">
                  <a:off x="1422181" y="5298899"/>
                  <a:ext cx="555537" cy="3077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/2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549431A6-77B1-4DE6-8841-8890D70DE33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713289">
                  <a:off x="1422181" y="5298899"/>
                  <a:ext cx="555537" cy="307777"/>
                </a:xfrm>
                <a:prstGeom prst="rect">
                  <a:avLst/>
                </a:prstGeom>
                <a:blipFill>
                  <a:blip r:embed="rId13"/>
                  <a:stretch>
                    <a:fillRect r="-3922" b="-1506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11A8CEF8-30E7-4B7C-873D-6A6C0FE87A2E}"/>
                    </a:ext>
                  </a:extLst>
                </p:cNvPr>
                <p:cNvSpPr txBox="1"/>
                <p:nvPr/>
              </p:nvSpPr>
              <p:spPr>
                <a:xfrm>
                  <a:off x="3774793" y="5176610"/>
                  <a:ext cx="321498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11A8CEF8-30E7-4B7C-873D-6A6C0FE87A2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74793" y="5176610"/>
                  <a:ext cx="321498" cy="430887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CC831F9F-FFD1-4AC2-8A50-3BC3511BA3F1}"/>
                    </a:ext>
                  </a:extLst>
                </p:cNvPr>
                <p:cNvSpPr txBox="1"/>
                <p:nvPr/>
              </p:nvSpPr>
              <p:spPr>
                <a:xfrm>
                  <a:off x="3353014" y="4279326"/>
                  <a:ext cx="321498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CC831F9F-FFD1-4AC2-8A50-3BC3511BA3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53014" y="4279326"/>
                  <a:ext cx="321498" cy="430887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D9F363CE-A1F8-4402-AA81-661FACE0A574}"/>
                    </a:ext>
                  </a:extLst>
                </p:cNvPr>
                <p:cNvSpPr txBox="1"/>
                <p:nvPr/>
              </p:nvSpPr>
              <p:spPr>
                <a:xfrm>
                  <a:off x="700694" y="5839743"/>
                  <a:ext cx="312906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D9F363CE-A1F8-4402-AA81-661FACE0A57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0694" y="5839743"/>
                  <a:ext cx="312906" cy="430887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D8258C84-274F-486C-9F04-8EA8D0FEC625}"/>
                    </a:ext>
                  </a:extLst>
                </p:cNvPr>
                <p:cNvSpPr txBox="1"/>
                <p:nvPr/>
              </p:nvSpPr>
              <p:spPr>
                <a:xfrm>
                  <a:off x="2800935" y="3966636"/>
                  <a:ext cx="345778" cy="43088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D8258C84-274F-486C-9F04-8EA8D0FEC62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00935" y="3966636"/>
                  <a:ext cx="345778" cy="430887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F454C435-92A0-4572-A0A6-E6C006326C45}"/>
                    </a:ext>
                  </a:extLst>
                </p:cNvPr>
                <p:cNvSpPr txBox="1"/>
                <p:nvPr/>
              </p:nvSpPr>
              <p:spPr>
                <a:xfrm>
                  <a:off x="3614044" y="5953602"/>
                  <a:ext cx="321498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F454C435-92A0-4572-A0A6-E6C006326C4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14044" y="5953602"/>
                  <a:ext cx="321498" cy="430887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2D4F6FE8-4471-4056-A5C4-F3ED5C474578}"/>
                    </a:ext>
                  </a:extLst>
                </p:cNvPr>
                <p:cNvSpPr txBox="1"/>
                <p:nvPr/>
              </p:nvSpPr>
              <p:spPr>
                <a:xfrm>
                  <a:off x="3750226" y="4661686"/>
                  <a:ext cx="332592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2D4F6FE8-4471-4056-A5C4-F3ED5C4745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50226" y="4661686"/>
                  <a:ext cx="332592" cy="430887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F96FD6CC-E7EA-4037-ABBB-BF30CB82E4E2}"/>
              </a:ext>
            </a:extLst>
          </p:cNvPr>
          <p:cNvGrpSpPr/>
          <p:nvPr/>
        </p:nvGrpSpPr>
        <p:grpSpPr>
          <a:xfrm>
            <a:off x="10282527" y="4571330"/>
            <a:ext cx="1795995" cy="2128173"/>
            <a:chOff x="10282527" y="4571330"/>
            <a:chExt cx="1795995" cy="2128173"/>
          </a:xfrm>
        </p:grpSpPr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50A5F306-960F-4218-AE8B-88B80387C260}"/>
                </a:ext>
              </a:extLst>
            </p:cNvPr>
            <p:cNvSpPr/>
            <p:nvPr/>
          </p:nvSpPr>
          <p:spPr>
            <a:xfrm>
              <a:off x="10282527" y="4954483"/>
              <a:ext cx="1745020" cy="174502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259F895E-042C-4BDF-943C-D6D90220F3C8}"/>
                </a:ext>
              </a:extLst>
            </p:cNvPr>
            <p:cNvSpPr/>
            <p:nvPr/>
          </p:nvSpPr>
          <p:spPr>
            <a:xfrm>
              <a:off x="10282527" y="5734819"/>
              <a:ext cx="1745017" cy="274619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C048D214-F523-4789-955B-65BD462D2489}"/>
                </a:ext>
              </a:extLst>
            </p:cNvPr>
            <p:cNvSpPr/>
            <p:nvPr/>
          </p:nvSpPr>
          <p:spPr>
            <a:xfrm>
              <a:off x="10430752" y="5208735"/>
              <a:ext cx="1443265" cy="274619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3CBA41B5-39A7-491E-B136-C301E66BB181}"/>
                </a:ext>
              </a:extLst>
            </p:cNvPr>
            <p:cNvCxnSpPr>
              <a:cxnSpLocks/>
              <a:stCxn id="48" idx="6"/>
            </p:cNvCxnSpPr>
            <p:nvPr/>
          </p:nvCxnSpPr>
          <p:spPr>
            <a:xfrm flipH="1">
              <a:off x="11152381" y="5346045"/>
              <a:ext cx="721636" cy="522287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BB900B92-A481-42EC-89F4-D28C7762D2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52384" y="4683080"/>
              <a:ext cx="0" cy="66296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045E4AC9-940B-41A7-9039-D41F08D85E7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492496" y="4808150"/>
              <a:ext cx="385834" cy="55932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5D6822DF-56A3-448E-BF21-0F005639F9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874014" y="4732610"/>
              <a:ext cx="32064" cy="1143317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8F12D3C5-F853-4520-B098-4AE6B330F172}"/>
                </a:ext>
              </a:extLst>
            </p:cNvPr>
            <p:cNvCxnSpPr>
              <a:cxnSpLocks/>
              <a:stCxn id="47" idx="2"/>
              <a:endCxn id="47" idx="6"/>
            </p:cNvCxnSpPr>
            <p:nvPr/>
          </p:nvCxnSpPr>
          <p:spPr>
            <a:xfrm>
              <a:off x="10282527" y="5872129"/>
              <a:ext cx="1745017" cy="0"/>
            </a:xfrm>
            <a:prstGeom prst="line">
              <a:avLst/>
            </a:prstGeom>
            <a:ln w="15875">
              <a:solidFill>
                <a:schemeClr val="tx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34E604F0-3D48-4864-9F21-7ABF97DFE7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64397" y="5726477"/>
              <a:ext cx="181276" cy="270577"/>
            </a:xfrm>
            <a:prstGeom prst="line">
              <a:avLst/>
            </a:prstGeom>
            <a:ln w="15875">
              <a:solidFill>
                <a:schemeClr val="tx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E4A5DEF5-36C5-441E-BD40-C4FC3C104E2A}"/>
                </a:ext>
              </a:extLst>
            </p:cNvPr>
            <p:cNvCxnSpPr>
              <a:cxnSpLocks/>
              <a:stCxn id="48" idx="2"/>
            </p:cNvCxnSpPr>
            <p:nvPr/>
          </p:nvCxnSpPr>
          <p:spPr>
            <a:xfrm>
              <a:off x="10430752" y="5346045"/>
              <a:ext cx="1506153" cy="0"/>
            </a:xfrm>
            <a:prstGeom prst="line">
              <a:avLst/>
            </a:prstGeom>
            <a:ln w="15875">
              <a:solidFill>
                <a:schemeClr val="tx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26C1C476-C918-4E81-A6FA-BD5539B842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45868" y="5212654"/>
              <a:ext cx="181276" cy="270577"/>
            </a:xfrm>
            <a:prstGeom prst="line">
              <a:avLst/>
            </a:prstGeom>
            <a:ln w="15875">
              <a:solidFill>
                <a:schemeClr val="tx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Arc 73">
              <a:extLst>
                <a:ext uri="{FF2B5EF4-FFF2-40B4-BE49-F238E27FC236}">
                  <a16:creationId xmlns:a16="http://schemas.microsoft.com/office/drawing/2014/main" id="{8DC407DE-6A77-4D44-B4D3-FF59904632D6}"/>
                </a:ext>
              </a:extLst>
            </p:cNvPr>
            <p:cNvSpPr/>
            <p:nvPr/>
          </p:nvSpPr>
          <p:spPr>
            <a:xfrm rot="1206981">
              <a:off x="11204446" y="5750070"/>
              <a:ext cx="144567" cy="178005"/>
            </a:xfrm>
            <a:prstGeom prst="arc">
              <a:avLst>
                <a:gd name="adj1" fmla="val 16200000"/>
                <a:gd name="adj2" fmla="val 113629"/>
              </a:avLst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3F951C9F-2EC0-4A61-8FFB-168821C64606}"/>
                    </a:ext>
                  </a:extLst>
                </p:cNvPr>
                <p:cNvSpPr txBox="1"/>
                <p:nvPr/>
              </p:nvSpPr>
              <p:spPr>
                <a:xfrm>
                  <a:off x="11675025" y="4957270"/>
                  <a:ext cx="270587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3F951C9F-2EC0-4A61-8FFB-168821C646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75025" y="4957270"/>
                  <a:ext cx="270587" cy="246221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6" name="Arc 75">
              <a:extLst>
                <a:ext uri="{FF2B5EF4-FFF2-40B4-BE49-F238E27FC236}">
                  <a16:creationId xmlns:a16="http://schemas.microsoft.com/office/drawing/2014/main" id="{E93C6C61-A8FF-4FBF-802D-5B76086E94F6}"/>
                </a:ext>
              </a:extLst>
            </p:cNvPr>
            <p:cNvSpPr/>
            <p:nvPr/>
          </p:nvSpPr>
          <p:spPr>
            <a:xfrm rot="17109532">
              <a:off x="11801115" y="5177347"/>
              <a:ext cx="144567" cy="178005"/>
            </a:xfrm>
            <a:prstGeom prst="arc">
              <a:avLst>
                <a:gd name="adj1" fmla="val 16200000"/>
                <a:gd name="adj2" fmla="val 113629"/>
              </a:avLst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19B1B9E6-D819-4AEC-92D4-01B2C06D3B23}"/>
                    </a:ext>
                  </a:extLst>
                </p:cNvPr>
                <p:cNvSpPr txBox="1"/>
                <p:nvPr/>
              </p:nvSpPr>
              <p:spPr>
                <a:xfrm>
                  <a:off x="11374400" y="5668839"/>
                  <a:ext cx="270587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19B1B9E6-D819-4AEC-92D4-01B2C06D3B2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74400" y="5668839"/>
                  <a:ext cx="270587" cy="246221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E4646C20-4764-4299-A0C8-C1BEA72AA42A}"/>
                    </a:ext>
                  </a:extLst>
                </p:cNvPr>
                <p:cNvSpPr txBox="1"/>
                <p:nvPr/>
              </p:nvSpPr>
              <p:spPr>
                <a:xfrm>
                  <a:off x="11272483" y="5145531"/>
                  <a:ext cx="270587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E4646C20-4764-4299-A0C8-C1BEA72AA42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72483" y="5145531"/>
                  <a:ext cx="270587" cy="246221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EDBA7504-845B-40CD-BE89-4669B810DBF6}"/>
                    </a:ext>
                  </a:extLst>
                </p:cNvPr>
                <p:cNvSpPr txBox="1"/>
                <p:nvPr/>
              </p:nvSpPr>
              <p:spPr>
                <a:xfrm>
                  <a:off x="11210551" y="5476007"/>
                  <a:ext cx="270587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EDBA7504-845B-40CD-BE89-4669B810DBF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10551" y="5476007"/>
                  <a:ext cx="270587" cy="246221"/>
                </a:xfrm>
                <a:prstGeom prst="rect">
                  <a:avLst/>
                </a:prstGeom>
                <a:blipFill>
                  <a:blip r:embed="rId23"/>
                  <a:stretch>
                    <a:fillRect b="-48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DB2DCD4C-43DA-4F69-A71C-54972F07FDCD}"/>
                    </a:ext>
                  </a:extLst>
                </p:cNvPr>
                <p:cNvSpPr txBox="1"/>
                <p:nvPr/>
              </p:nvSpPr>
              <p:spPr>
                <a:xfrm>
                  <a:off x="11478463" y="5816912"/>
                  <a:ext cx="270587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DB2DCD4C-43DA-4F69-A71C-54972F07FD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78463" y="5816912"/>
                  <a:ext cx="270587" cy="246221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606D790C-77A9-4F6E-9923-A5AD97D0230A}"/>
                    </a:ext>
                  </a:extLst>
                </p:cNvPr>
                <p:cNvSpPr txBox="1"/>
                <p:nvPr/>
              </p:nvSpPr>
              <p:spPr>
                <a:xfrm>
                  <a:off x="11807935" y="5547021"/>
                  <a:ext cx="270587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606D790C-77A9-4F6E-9923-A5AD97D0230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807935" y="5547021"/>
                  <a:ext cx="270587" cy="246221"/>
                </a:xfrm>
                <a:prstGeom prst="rect">
                  <a:avLst/>
                </a:prstGeom>
                <a:blipFill>
                  <a:blip r:embed="rId25"/>
                  <a:stretch>
                    <a:fillRect b="-7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930859BB-4FC9-4C05-82B2-E3E7AA3E0C31}"/>
                    </a:ext>
                  </a:extLst>
                </p:cNvPr>
                <p:cNvSpPr txBox="1"/>
                <p:nvPr/>
              </p:nvSpPr>
              <p:spPr>
                <a:xfrm>
                  <a:off x="10740521" y="4571330"/>
                  <a:ext cx="555537" cy="3077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</m:oMath>
                    </m:oMathPara>
                  </a14:m>
                  <a:endParaRPr lang="en-US" sz="2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930859BB-4FC9-4C05-82B2-E3E7AA3E0C3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40521" y="4571330"/>
                  <a:ext cx="555537" cy="307777"/>
                </a:xfrm>
                <a:prstGeom prst="rect">
                  <a:avLst/>
                </a:prstGeom>
                <a:blipFill>
                  <a:blip r:embed="rId2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C5B716F6-8F47-497F-B987-1E21CC9A1E9D}"/>
                    </a:ext>
                  </a:extLst>
                </p:cNvPr>
                <p:cNvSpPr txBox="1"/>
                <p:nvPr/>
              </p:nvSpPr>
              <p:spPr>
                <a:xfrm>
                  <a:off x="11381368" y="4657458"/>
                  <a:ext cx="555537" cy="3077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oMath>
                    </m:oMathPara>
                  </a14:m>
                  <a:endParaRPr lang="en-US" sz="2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C5B716F6-8F47-497F-B987-1E21CC9A1E9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81368" y="4657458"/>
                  <a:ext cx="555537" cy="307777"/>
                </a:xfrm>
                <a:prstGeom prst="rect">
                  <a:avLst/>
                </a:prstGeom>
                <a:blipFill>
                  <a:blip r:embed="rId27"/>
                  <a:stretch>
                    <a:fillRect t="-37255" r="-38462" b="-196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02D4827E-6803-4EF5-B800-F8A1F1C7BA4C}"/>
              </a:ext>
            </a:extLst>
          </p:cNvPr>
          <p:cNvGrpSpPr/>
          <p:nvPr/>
        </p:nvGrpSpPr>
        <p:grpSpPr>
          <a:xfrm>
            <a:off x="7447355" y="4174793"/>
            <a:ext cx="2145986" cy="2602427"/>
            <a:chOff x="5818080" y="2375754"/>
            <a:chExt cx="2145986" cy="2602427"/>
          </a:xfrm>
        </p:grpSpPr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D36BB41C-A327-43FF-B080-8EF6DF91E368}"/>
                </a:ext>
              </a:extLst>
            </p:cNvPr>
            <p:cNvSpPr/>
            <p:nvPr/>
          </p:nvSpPr>
          <p:spPr>
            <a:xfrm>
              <a:off x="5818080" y="2875061"/>
              <a:ext cx="2103120" cy="2103120"/>
            </a:xfrm>
            <a:prstGeom prst="ellipse">
              <a:avLst/>
            </a:prstGeom>
            <a:solidFill>
              <a:schemeClr val="accent1">
                <a:lumMod val="75000"/>
                <a:alpha val="58000"/>
              </a:schemeClr>
            </a:solidFill>
            <a:ln w="476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2201B416-E303-40F3-A1CC-94187E924450}"/>
                </a:ext>
              </a:extLst>
            </p:cNvPr>
            <p:cNvSpPr/>
            <p:nvPr/>
          </p:nvSpPr>
          <p:spPr>
            <a:xfrm>
              <a:off x="6396357" y="3436400"/>
              <a:ext cx="914400" cy="9144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DC146B36-BFAC-46A6-8819-0B9BF9A192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79427" y="3926621"/>
              <a:ext cx="446158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AE0DD116-582D-4E65-9398-9847F6D2AE9F}"/>
                </a:ext>
              </a:extLst>
            </p:cNvPr>
            <p:cNvCxnSpPr>
              <a:cxnSpLocks/>
              <a:endCxn id="2" idx="4"/>
            </p:cNvCxnSpPr>
            <p:nvPr/>
          </p:nvCxnSpPr>
          <p:spPr>
            <a:xfrm flipH="1">
              <a:off x="6853557" y="2375754"/>
              <a:ext cx="25870" cy="1975046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22746A1C-9805-4B4D-B58F-DB4F61E7911D}"/>
                </a:ext>
              </a:extLst>
            </p:cNvPr>
            <p:cNvCxnSpPr>
              <a:cxnSpLocks/>
            </p:cNvCxnSpPr>
            <p:nvPr/>
          </p:nvCxnSpPr>
          <p:spPr>
            <a:xfrm>
              <a:off x="7964066" y="2375754"/>
              <a:ext cx="0" cy="1617157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4F53B432-5CFD-46F4-B2A5-8F09CF9A441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82483" y="2602350"/>
              <a:ext cx="1081583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F987CCB6-4AF3-4104-B720-4CFE4310A76F}"/>
                    </a:ext>
                  </a:extLst>
                </p:cNvPr>
                <p:cNvSpPr txBox="1"/>
                <p:nvPr/>
              </p:nvSpPr>
              <p:spPr>
                <a:xfrm>
                  <a:off x="7371987" y="2602350"/>
                  <a:ext cx="321498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F987CCB6-4AF3-4104-B720-4CFE4310A7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71987" y="2602350"/>
                  <a:ext cx="321498" cy="430887"/>
                </a:xfrm>
                <a:prstGeom prst="rect">
                  <a:avLst/>
                </a:prstGeom>
                <a:blipFill>
                  <a:blip r:embed="rId2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B3288966-FDAB-4ABD-9308-C7D332C2287D}"/>
                    </a:ext>
                  </a:extLst>
                </p:cNvPr>
                <p:cNvSpPr txBox="1"/>
                <p:nvPr/>
              </p:nvSpPr>
              <p:spPr>
                <a:xfrm>
                  <a:off x="6990381" y="3535312"/>
                  <a:ext cx="261161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B3288966-FDAB-4ABD-9308-C7D332C2287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90381" y="3535312"/>
                  <a:ext cx="261161" cy="430887"/>
                </a:xfrm>
                <a:prstGeom prst="rect">
                  <a:avLst/>
                </a:prstGeom>
                <a:blipFill>
                  <a:blip r:embed="rId2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91E2EB83-DF9E-4EF1-B5EE-9680EFCAD318}"/>
                </a:ext>
              </a:extLst>
            </p:cNvPr>
            <p:cNvCxnSpPr>
              <a:cxnSpLocks/>
            </p:cNvCxnSpPr>
            <p:nvPr/>
          </p:nvCxnSpPr>
          <p:spPr>
            <a:xfrm>
              <a:off x="6396357" y="3921375"/>
              <a:ext cx="929228" cy="524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826BD8D1-E526-413E-850B-C91C4143E77A}"/>
                </a:ext>
              </a:extLst>
            </p:cNvPr>
            <p:cNvSpPr/>
            <p:nvPr/>
          </p:nvSpPr>
          <p:spPr>
            <a:xfrm>
              <a:off x="6350637" y="3383807"/>
              <a:ext cx="1005840" cy="1005840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D13F812D-48B3-4EED-BAB2-D41025317F3D}"/>
                </a:ext>
              </a:extLst>
            </p:cNvPr>
            <p:cNvSpPr/>
            <p:nvPr/>
          </p:nvSpPr>
          <p:spPr>
            <a:xfrm>
              <a:off x="6304917" y="3344960"/>
              <a:ext cx="1097280" cy="1097280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E5D0449A-4450-4D6D-BA9F-6FFDCD374DB2}"/>
                </a:ext>
              </a:extLst>
            </p:cNvPr>
            <p:cNvSpPr/>
            <p:nvPr/>
          </p:nvSpPr>
          <p:spPr>
            <a:xfrm>
              <a:off x="6266611" y="3299240"/>
              <a:ext cx="1188720" cy="1188720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D8239F45-AC5A-4AA7-9FE0-FDD051C93569}"/>
                </a:ext>
              </a:extLst>
            </p:cNvPr>
            <p:cNvSpPr/>
            <p:nvPr/>
          </p:nvSpPr>
          <p:spPr>
            <a:xfrm>
              <a:off x="6213477" y="3253520"/>
              <a:ext cx="1280160" cy="1280160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9C8BAA64-C24F-474B-AA5B-0E3EF99CFC9E}"/>
                </a:ext>
              </a:extLst>
            </p:cNvPr>
            <p:cNvSpPr/>
            <p:nvPr/>
          </p:nvSpPr>
          <p:spPr>
            <a:xfrm>
              <a:off x="6167757" y="3207800"/>
              <a:ext cx="1371600" cy="1371600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E1637195-240A-4569-8B6E-BBB0932F81E7}"/>
                </a:ext>
              </a:extLst>
            </p:cNvPr>
            <p:cNvSpPr/>
            <p:nvPr/>
          </p:nvSpPr>
          <p:spPr>
            <a:xfrm>
              <a:off x="6129451" y="3173670"/>
              <a:ext cx="1463040" cy="1463040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ACFC443D-BAF0-4B19-ABD6-4133DF4E0787}"/>
                </a:ext>
              </a:extLst>
            </p:cNvPr>
            <p:cNvSpPr/>
            <p:nvPr/>
          </p:nvSpPr>
          <p:spPr>
            <a:xfrm>
              <a:off x="6083731" y="3134887"/>
              <a:ext cx="1554480" cy="1554480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F990C5B8-5350-4448-9C38-0E1CCFF194BE}"/>
                </a:ext>
              </a:extLst>
            </p:cNvPr>
            <p:cNvSpPr/>
            <p:nvPr/>
          </p:nvSpPr>
          <p:spPr>
            <a:xfrm>
              <a:off x="6038011" y="3079298"/>
              <a:ext cx="1645920" cy="1645920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854417B7-0360-49B1-A579-B88A67999A15}"/>
                </a:ext>
              </a:extLst>
            </p:cNvPr>
            <p:cNvSpPr/>
            <p:nvPr/>
          </p:nvSpPr>
          <p:spPr>
            <a:xfrm>
              <a:off x="5987088" y="3043447"/>
              <a:ext cx="1737360" cy="1737360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6D089FBC-79D6-4D2F-82C1-03C1AFE44BC1}"/>
                </a:ext>
              </a:extLst>
            </p:cNvPr>
            <p:cNvSpPr/>
            <p:nvPr/>
          </p:nvSpPr>
          <p:spPr>
            <a:xfrm>
              <a:off x="5934979" y="3012221"/>
              <a:ext cx="1828800" cy="1828800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284E37CF-7FB6-43D2-903D-FF6155BAE6C9}"/>
                </a:ext>
              </a:extLst>
            </p:cNvPr>
            <p:cNvSpPr/>
            <p:nvPr/>
          </p:nvSpPr>
          <p:spPr>
            <a:xfrm>
              <a:off x="5895648" y="2966501"/>
              <a:ext cx="1920240" cy="1920240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D0E292A5-B5E1-4F1B-9669-66519B2DE8AD}"/>
                </a:ext>
              </a:extLst>
            </p:cNvPr>
            <p:cNvSpPr/>
            <p:nvPr/>
          </p:nvSpPr>
          <p:spPr>
            <a:xfrm>
              <a:off x="5842380" y="2920781"/>
              <a:ext cx="2011680" cy="2011680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7974596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AAB2E7B9-FACB-4F34-9BC4-8A9E1E14031E}"/>
              </a:ext>
            </a:extLst>
          </p:cNvPr>
          <p:cNvGrpSpPr/>
          <p:nvPr/>
        </p:nvGrpSpPr>
        <p:grpSpPr>
          <a:xfrm>
            <a:off x="7121153" y="-249399"/>
            <a:ext cx="4918842" cy="1222989"/>
            <a:chOff x="5555244" y="389298"/>
            <a:chExt cx="4918842" cy="1222989"/>
          </a:xfrm>
        </p:grpSpPr>
        <p:sp>
          <p:nvSpPr>
            <p:cNvPr id="3" name="Cylinder 2">
              <a:extLst>
                <a:ext uri="{FF2B5EF4-FFF2-40B4-BE49-F238E27FC236}">
                  <a16:creationId xmlns:a16="http://schemas.microsoft.com/office/drawing/2014/main" id="{D95A2A74-60F4-4231-BF75-4AE58C55E3B1}"/>
                </a:ext>
              </a:extLst>
            </p:cNvPr>
            <p:cNvSpPr/>
            <p:nvPr/>
          </p:nvSpPr>
          <p:spPr>
            <a:xfrm rot="5400000">
              <a:off x="7719061" y="-1142737"/>
              <a:ext cx="591207" cy="4918842"/>
            </a:xfrm>
            <a:prstGeom prst="can">
              <a:avLst/>
            </a:prstGeom>
            <a:gradFill flip="none" rotWithShape="1">
              <a:gsLst>
                <a:gs pos="0">
                  <a:schemeClr val="accent5">
                    <a:lumMod val="89000"/>
                  </a:schemeClr>
                </a:gs>
                <a:gs pos="22000">
                  <a:schemeClr val="accent5">
                    <a:lumMod val="89000"/>
                  </a:schemeClr>
                </a:gs>
                <a:gs pos="74000">
                  <a:schemeClr val="accent5">
                    <a:lumMod val="75000"/>
                  </a:schemeClr>
                </a:gs>
                <a:gs pos="97000">
                  <a:schemeClr val="accent5">
                    <a:lumMod val="7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Cylinder 3">
              <a:extLst>
                <a:ext uri="{FF2B5EF4-FFF2-40B4-BE49-F238E27FC236}">
                  <a16:creationId xmlns:a16="http://schemas.microsoft.com/office/drawing/2014/main" id="{3778860F-C6AD-4F93-81E8-ED92764B414F}"/>
                </a:ext>
              </a:extLst>
            </p:cNvPr>
            <p:cNvSpPr/>
            <p:nvPr/>
          </p:nvSpPr>
          <p:spPr>
            <a:xfrm rot="5400000">
              <a:off x="8023073" y="755169"/>
              <a:ext cx="591207" cy="1123030"/>
            </a:xfrm>
            <a:prstGeom prst="can">
              <a:avLst/>
            </a:prstGeom>
            <a:solidFill>
              <a:schemeClr val="bg2">
                <a:lumMod val="90000"/>
                <a:alpha val="29000"/>
              </a:schemeClr>
            </a:solidFill>
            <a:ln w="34925">
              <a:solidFill>
                <a:schemeClr val="tx1">
                  <a:alpha val="98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58820029-EC4B-4DB5-97A7-B9E4569E88A1}"/>
                    </a:ext>
                  </a:extLst>
                </p:cNvPr>
                <p:cNvSpPr txBox="1"/>
                <p:nvPr/>
              </p:nvSpPr>
              <p:spPr>
                <a:xfrm>
                  <a:off x="8126732" y="1178184"/>
                  <a:ext cx="38388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𝑑𝑚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58820029-EC4B-4DB5-97A7-B9E4569E88A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26732" y="1178184"/>
                  <a:ext cx="383888" cy="276999"/>
                </a:xfrm>
                <a:prstGeom prst="rect">
                  <a:avLst/>
                </a:prstGeom>
                <a:blipFill>
                  <a:blip r:embed="rId2"/>
                  <a:stretch>
                    <a:fillRect l="-15873" r="-14286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Left Brace 5">
              <a:extLst>
                <a:ext uri="{FF2B5EF4-FFF2-40B4-BE49-F238E27FC236}">
                  <a16:creationId xmlns:a16="http://schemas.microsoft.com/office/drawing/2014/main" id="{0F2ED4DB-E6AB-472E-B253-F2577859B302}"/>
                </a:ext>
              </a:extLst>
            </p:cNvPr>
            <p:cNvSpPr/>
            <p:nvPr/>
          </p:nvSpPr>
          <p:spPr>
            <a:xfrm rot="5400000">
              <a:off x="8218980" y="416599"/>
              <a:ext cx="199391" cy="1011267"/>
            </a:xfrm>
            <a:prstGeom prst="leftBrace">
              <a:avLst>
                <a:gd name="adj1" fmla="val 56103"/>
                <a:gd name="adj2" fmla="val 48493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4E7E515C-EF54-40AD-BEFA-5FDBA3D15A56}"/>
                    </a:ext>
                  </a:extLst>
                </p:cNvPr>
                <p:cNvSpPr txBox="1"/>
                <p:nvPr/>
              </p:nvSpPr>
              <p:spPr>
                <a:xfrm>
                  <a:off x="8194251" y="467410"/>
                  <a:ext cx="31636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4E7E515C-EF54-40AD-BEFA-5FDBA3D15A5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94251" y="467410"/>
                  <a:ext cx="316369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17308" r="-17308" b="-88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85BA1BBA-C8B0-4805-9B73-A410929BE109}"/>
                </a:ext>
              </a:extLst>
            </p:cNvPr>
            <p:cNvCxnSpPr>
              <a:cxnSpLocks/>
            </p:cNvCxnSpPr>
            <p:nvPr/>
          </p:nvCxnSpPr>
          <p:spPr>
            <a:xfrm>
              <a:off x="8805897" y="1316683"/>
              <a:ext cx="50384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A10EDC5A-4CBF-4C78-9E24-F67557D044E8}"/>
                </a:ext>
              </a:extLst>
            </p:cNvPr>
            <p:cNvCxnSpPr>
              <a:cxnSpLocks/>
              <a:stCxn id="4" idx="3"/>
            </p:cNvCxnSpPr>
            <p:nvPr/>
          </p:nvCxnSpPr>
          <p:spPr>
            <a:xfrm flipH="1" flipV="1">
              <a:off x="7212003" y="1316683"/>
              <a:ext cx="545159" cy="2"/>
            </a:xfrm>
            <a:prstGeom prst="straightConnector1">
              <a:avLst/>
            </a:prstGeom>
            <a:ln w="22225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E90341FD-1CB1-4836-B283-9BEC03C436E9}"/>
                    </a:ext>
                  </a:extLst>
                </p:cNvPr>
                <p:cNvSpPr txBox="1"/>
                <p:nvPr/>
              </p:nvSpPr>
              <p:spPr>
                <a:xfrm>
                  <a:off x="8932087" y="1345870"/>
                  <a:ext cx="825418" cy="24160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</m:acc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E90341FD-1CB1-4836-B283-9BEC03C436E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32087" y="1345870"/>
                  <a:ext cx="825418" cy="241605"/>
                </a:xfrm>
                <a:prstGeom prst="rect">
                  <a:avLst/>
                </a:prstGeom>
                <a:blipFill>
                  <a:blip r:embed="rId4"/>
                  <a:stretch>
                    <a:fillRect l="-4412" t="-32500" r="-6618" b="-3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F5EF2155-6432-417A-A5AE-10BF7EDC50E7}"/>
                    </a:ext>
                  </a:extLst>
                </p:cNvPr>
                <p:cNvSpPr txBox="1"/>
                <p:nvPr/>
              </p:nvSpPr>
              <p:spPr>
                <a:xfrm>
                  <a:off x="7323762" y="1334380"/>
                  <a:ext cx="405176" cy="24160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</m:acc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F5EF2155-6432-417A-A5AE-10BF7EDC50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23762" y="1334380"/>
                  <a:ext cx="405176" cy="241605"/>
                </a:xfrm>
                <a:prstGeom prst="rect">
                  <a:avLst/>
                </a:prstGeom>
                <a:blipFill>
                  <a:blip r:embed="rId5"/>
                  <a:stretch>
                    <a:fillRect l="-8955" t="-32500" r="-14925" b="-3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17AA8970-4066-4258-9A0D-06DB725E9E82}"/>
                </a:ext>
              </a:extLst>
            </p:cNvPr>
            <p:cNvCxnSpPr>
              <a:cxnSpLocks/>
            </p:cNvCxnSpPr>
            <p:nvPr/>
          </p:nvCxnSpPr>
          <p:spPr>
            <a:xfrm>
              <a:off x="5666457" y="822537"/>
              <a:ext cx="1338865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681F1BA2-B3D8-4048-8393-DA3B5A9F077C}"/>
                    </a:ext>
                  </a:extLst>
                </p:cNvPr>
                <p:cNvSpPr txBox="1"/>
                <p:nvPr/>
              </p:nvSpPr>
              <p:spPr>
                <a:xfrm>
                  <a:off x="6777792" y="389298"/>
                  <a:ext cx="241733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681F1BA2-B3D8-4048-8393-DA3B5A9F077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77792" y="389298"/>
                  <a:ext cx="241733" cy="369332"/>
                </a:xfrm>
                <a:prstGeom prst="rect">
                  <a:avLst/>
                </a:prstGeom>
                <a:blipFill>
                  <a:blip r:embed="rId6"/>
                  <a:stretch>
                    <a:fillRect l="-17949" r="-1538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3FEF8FCF-66F6-467C-AB66-EB914A2C94A5}"/>
              </a:ext>
            </a:extLst>
          </p:cNvPr>
          <p:cNvGrpSpPr/>
          <p:nvPr/>
        </p:nvGrpSpPr>
        <p:grpSpPr>
          <a:xfrm>
            <a:off x="346489" y="223774"/>
            <a:ext cx="5269042" cy="966797"/>
            <a:chOff x="3241579" y="3253501"/>
            <a:chExt cx="5269042" cy="966797"/>
          </a:xfrm>
        </p:grpSpPr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6007A998-F6E2-43E1-827F-2A2D6D99629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241579" y="3253501"/>
              <a:ext cx="5269042" cy="966797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2FF32E20-2310-4AB7-A689-088DD5E1E13F}"/>
                    </a:ext>
                  </a:extLst>
                </p:cNvPr>
                <p:cNvSpPr txBox="1"/>
                <p:nvPr/>
              </p:nvSpPr>
              <p:spPr>
                <a:xfrm>
                  <a:off x="5570249" y="3426301"/>
                  <a:ext cx="195823" cy="3105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</m:ac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2FF32E20-2310-4AB7-A689-088DD5E1E13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70249" y="3426301"/>
                  <a:ext cx="195823" cy="310598"/>
                </a:xfrm>
                <a:prstGeom prst="rect">
                  <a:avLst/>
                </a:prstGeom>
                <a:blipFill>
                  <a:blip r:embed="rId8"/>
                  <a:stretch>
                    <a:fillRect l="-31250" r="-25000" b="-78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D4B148AB-425D-4368-8477-8D3FCFE9B8A2}"/>
                </a:ext>
              </a:extLst>
            </p:cNvPr>
            <p:cNvCxnSpPr>
              <a:cxnSpLocks/>
            </p:cNvCxnSpPr>
            <p:nvPr/>
          </p:nvCxnSpPr>
          <p:spPr>
            <a:xfrm>
              <a:off x="5295027" y="3758609"/>
              <a:ext cx="471045" cy="0"/>
            </a:xfrm>
            <a:prstGeom prst="straightConnector1">
              <a:avLst/>
            </a:prstGeom>
            <a:ln w="38100">
              <a:solidFill>
                <a:srgbClr val="FFC000"/>
              </a:solidFill>
              <a:headEnd type="none" w="lg" len="lg"/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591C0C5A-04C7-4409-8595-166A7216143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75248" y="3758609"/>
              <a:ext cx="490278" cy="0"/>
            </a:xfrm>
            <a:prstGeom prst="straightConnector1">
              <a:avLst/>
            </a:prstGeom>
            <a:ln w="38100">
              <a:solidFill>
                <a:srgbClr val="FFC000"/>
              </a:solidFill>
              <a:headEnd type="none" w="lg" len="lg"/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9D10BE00-941F-4C2A-A3A2-98D803056D54}"/>
                    </a:ext>
                  </a:extLst>
                </p:cNvPr>
                <p:cNvSpPr txBox="1"/>
                <p:nvPr/>
              </p:nvSpPr>
              <p:spPr>
                <a:xfrm>
                  <a:off x="6184192" y="3426301"/>
                  <a:ext cx="195823" cy="3105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</m:ac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9D10BE00-941F-4C2A-A3A2-98D803056D5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84192" y="3426301"/>
                  <a:ext cx="195823" cy="310598"/>
                </a:xfrm>
                <a:prstGeom prst="rect">
                  <a:avLst/>
                </a:prstGeom>
                <a:blipFill>
                  <a:blip r:embed="rId9"/>
                  <a:stretch>
                    <a:fillRect l="-31250" r="-25000" b="-78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4D610867-6B52-4121-BC51-47BE6402A18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34536" y="3266250"/>
            <a:ext cx="5743376" cy="1173714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9DF68D1-1959-403A-8C47-D3F4BD0B77A5}"/>
              </a:ext>
            </a:extLst>
          </p:cNvPr>
          <p:cNvCxnSpPr>
            <a:cxnSpLocks/>
          </p:cNvCxnSpPr>
          <p:nvPr/>
        </p:nvCxnSpPr>
        <p:spPr>
          <a:xfrm>
            <a:off x="4354445" y="3726107"/>
            <a:ext cx="725554" cy="0"/>
          </a:xfrm>
          <a:prstGeom prst="straightConnector1">
            <a:avLst/>
          </a:prstGeom>
          <a:ln w="38100">
            <a:solidFill>
              <a:srgbClr val="FF0000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642B877-FF51-4C9C-974F-AB8B243EF2DA}"/>
                  </a:ext>
                </a:extLst>
              </p:cNvPr>
              <p:cNvSpPr txBox="1"/>
              <p:nvPr/>
            </p:nvSpPr>
            <p:spPr>
              <a:xfrm>
                <a:off x="4811464" y="3266250"/>
                <a:ext cx="268535" cy="4140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</m:acc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642B877-FF51-4C9C-974F-AB8B243EF2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1464" y="3266250"/>
                <a:ext cx="268535" cy="41408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5C04DF9-E80C-4B49-B881-888A3CD288AD}"/>
              </a:ext>
            </a:extLst>
          </p:cNvPr>
          <p:cNvCxnSpPr>
            <a:cxnSpLocks/>
          </p:cNvCxnSpPr>
          <p:nvPr/>
        </p:nvCxnSpPr>
        <p:spPr>
          <a:xfrm flipH="1">
            <a:off x="6895453" y="3830125"/>
            <a:ext cx="673825" cy="0"/>
          </a:xfrm>
          <a:prstGeom prst="straightConnector1">
            <a:avLst/>
          </a:prstGeom>
          <a:ln w="38100">
            <a:solidFill>
              <a:srgbClr val="FF0000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774C0E2-1624-4FD7-8FA5-466F515F6B54}"/>
                  </a:ext>
                </a:extLst>
              </p:cNvPr>
              <p:cNvSpPr txBox="1"/>
              <p:nvPr/>
            </p:nvSpPr>
            <p:spPr>
              <a:xfrm>
                <a:off x="6986884" y="3312019"/>
                <a:ext cx="268535" cy="4140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</m:acc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774C0E2-1624-4FD7-8FA5-466F515F6B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6884" y="3312019"/>
                <a:ext cx="268535" cy="41408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73425F5-BA1A-455C-A59D-09AD19EAC358}"/>
                  </a:ext>
                </a:extLst>
              </p:cNvPr>
              <p:cNvSpPr txBox="1"/>
              <p:nvPr/>
            </p:nvSpPr>
            <p:spPr>
              <a:xfrm>
                <a:off x="6850148" y="4143846"/>
                <a:ext cx="54200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73425F5-BA1A-455C-A59D-09AD19EAC3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0148" y="4143846"/>
                <a:ext cx="542008" cy="43088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77AC25B-59C8-4A73-8F0F-D145B2953EE5}"/>
                  </a:ext>
                </a:extLst>
              </p:cNvPr>
              <p:cNvSpPr txBox="1"/>
              <p:nvPr/>
            </p:nvSpPr>
            <p:spPr>
              <a:xfrm>
                <a:off x="4670591" y="4180123"/>
                <a:ext cx="55027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77AC25B-59C8-4A73-8F0F-D145B2953E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0591" y="4180123"/>
                <a:ext cx="550279" cy="43088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48E5046-F370-4292-89A1-9A132D455E35}"/>
              </a:ext>
            </a:extLst>
          </p:cNvPr>
          <p:cNvCxnSpPr>
            <a:cxnSpLocks/>
          </p:cNvCxnSpPr>
          <p:nvPr/>
        </p:nvCxnSpPr>
        <p:spPr>
          <a:xfrm flipH="1">
            <a:off x="3574285" y="3211181"/>
            <a:ext cx="2192612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4D59028-D5C9-4101-9B23-D0A5CAD4A5E7}"/>
                  </a:ext>
                </a:extLst>
              </p:cNvPr>
              <p:cNvSpPr txBox="1"/>
              <p:nvPr/>
            </p:nvSpPr>
            <p:spPr>
              <a:xfrm>
                <a:off x="3685089" y="2845977"/>
                <a:ext cx="24173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4D59028-D5C9-4101-9B23-D0A5CAD4A5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5089" y="2845977"/>
                <a:ext cx="241733" cy="369332"/>
              </a:xfrm>
              <a:prstGeom prst="rect">
                <a:avLst/>
              </a:prstGeom>
              <a:blipFill>
                <a:blip r:embed="rId15"/>
                <a:stretch>
                  <a:fillRect l="-17949" r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969154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Arc 38">
            <a:extLst>
              <a:ext uri="{FF2B5EF4-FFF2-40B4-BE49-F238E27FC236}">
                <a16:creationId xmlns:a16="http://schemas.microsoft.com/office/drawing/2014/main" id="{14F32157-465A-4355-B730-84D8AD8287F4}"/>
              </a:ext>
            </a:extLst>
          </p:cNvPr>
          <p:cNvSpPr/>
          <p:nvPr/>
        </p:nvSpPr>
        <p:spPr>
          <a:xfrm rot="1206981">
            <a:off x="8505555" y="2530775"/>
            <a:ext cx="619595" cy="618498"/>
          </a:xfrm>
          <a:prstGeom prst="arc">
            <a:avLst>
              <a:gd name="adj1" fmla="val 16200000"/>
              <a:gd name="adj2" fmla="val 113629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CEC52CE-6D7B-45F5-9948-366D6B1D2D4A}"/>
              </a:ext>
            </a:extLst>
          </p:cNvPr>
          <p:cNvGrpSpPr/>
          <p:nvPr/>
        </p:nvGrpSpPr>
        <p:grpSpPr>
          <a:xfrm>
            <a:off x="0" y="515401"/>
            <a:ext cx="2356124" cy="3670344"/>
            <a:chOff x="4233862" y="1361155"/>
            <a:chExt cx="2356124" cy="3670344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7C355E4-4476-4AB0-B697-4285878280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33862" y="1361155"/>
              <a:ext cx="2356124" cy="3670344"/>
            </a:xfrm>
            <a:prstGeom prst="rect">
              <a:avLst/>
            </a:prstGeom>
          </p:spPr>
        </p:pic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13DABAA0-591F-4A45-8A94-7C83B424FC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73514" y="3014790"/>
              <a:ext cx="0" cy="688683"/>
            </a:xfrm>
            <a:prstGeom prst="straightConnector1">
              <a:avLst/>
            </a:prstGeom>
            <a:ln w="47625">
              <a:solidFill>
                <a:srgbClr val="FF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CACA1CEF-BBE0-4EB4-B9C4-1FFD0446259E}"/>
                    </a:ext>
                  </a:extLst>
                </p:cNvPr>
                <p:cNvSpPr txBox="1"/>
                <p:nvPr/>
              </p:nvSpPr>
              <p:spPr>
                <a:xfrm>
                  <a:off x="4887664" y="3049218"/>
                  <a:ext cx="258404" cy="4140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24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</m:acc>
                      </m:oMath>
                    </m:oMathPara>
                  </a14:m>
                  <a:endParaRPr lang="en-US" sz="24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CACA1CEF-BBE0-4EB4-B9C4-1FFD0446259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87664" y="3049218"/>
                  <a:ext cx="258404" cy="414088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368D6F64-5A4B-455C-84C3-C3735E53FF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28634" y="3014790"/>
              <a:ext cx="0" cy="482944"/>
            </a:xfrm>
            <a:prstGeom prst="straightConnector1">
              <a:avLst/>
            </a:prstGeom>
            <a:ln w="47625">
              <a:solidFill>
                <a:srgbClr val="FF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C015034D-C475-437E-8DEE-3C88450C8CD5}"/>
                    </a:ext>
                  </a:extLst>
                </p:cNvPr>
                <p:cNvSpPr txBox="1"/>
                <p:nvPr/>
              </p:nvSpPr>
              <p:spPr>
                <a:xfrm>
                  <a:off x="6331582" y="3196327"/>
                  <a:ext cx="258404" cy="4140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24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</m:acc>
                      </m:oMath>
                    </m:oMathPara>
                  </a14:m>
                  <a:endParaRPr lang="en-US" sz="24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C015034D-C475-437E-8DEE-3C88450C8CD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31582" y="3196327"/>
                  <a:ext cx="258404" cy="414088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D86BAA81-AF11-4F30-92FC-336ABE85314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5387" y="-129396"/>
            <a:ext cx="4358442" cy="3842311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7BC117C-D67F-42C2-BF25-C0CD9AD8BC7F}"/>
              </a:ext>
            </a:extLst>
          </p:cNvPr>
          <p:cNvCxnSpPr>
            <a:cxnSpLocks/>
          </p:cNvCxnSpPr>
          <p:nvPr/>
        </p:nvCxnSpPr>
        <p:spPr>
          <a:xfrm flipH="1">
            <a:off x="7511694" y="2938870"/>
            <a:ext cx="963786" cy="1"/>
          </a:xfrm>
          <a:prstGeom prst="straightConnector1">
            <a:avLst/>
          </a:prstGeom>
          <a:ln w="47625">
            <a:solidFill>
              <a:srgbClr val="FF0000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6139106-2401-4AB5-8708-2E12AA4403DA}"/>
                  </a:ext>
                </a:extLst>
              </p:cNvPr>
              <p:cNvSpPr txBox="1"/>
              <p:nvPr/>
            </p:nvSpPr>
            <p:spPr>
              <a:xfrm>
                <a:off x="7712869" y="2443092"/>
                <a:ext cx="348236" cy="4140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6139106-2401-4AB5-8708-2E12AA4403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2869" y="2443092"/>
                <a:ext cx="348236" cy="41408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906FDC0-1553-40A3-995C-D57B704134E5}"/>
                  </a:ext>
                </a:extLst>
              </p:cNvPr>
              <p:cNvSpPr txBox="1"/>
              <p:nvPr/>
            </p:nvSpPr>
            <p:spPr>
              <a:xfrm>
                <a:off x="11843764" y="2443092"/>
                <a:ext cx="348236" cy="4140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906FDC0-1553-40A3-995C-D57B704134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43764" y="2443092"/>
                <a:ext cx="348236" cy="41408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B9CDCF6-B3B4-4B10-BB4A-B2C42069C728}"/>
              </a:ext>
            </a:extLst>
          </p:cNvPr>
          <p:cNvCxnSpPr>
            <a:cxnSpLocks/>
          </p:cNvCxnSpPr>
          <p:nvPr/>
        </p:nvCxnSpPr>
        <p:spPr>
          <a:xfrm>
            <a:off x="11353431" y="2934739"/>
            <a:ext cx="794516" cy="4131"/>
          </a:xfrm>
          <a:prstGeom prst="straightConnector1">
            <a:avLst/>
          </a:prstGeom>
          <a:ln w="47625">
            <a:solidFill>
              <a:srgbClr val="FF0000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0F3516B-B3B9-4395-882B-B3C9D0D630B0}"/>
              </a:ext>
            </a:extLst>
          </p:cNvPr>
          <p:cNvCxnSpPr>
            <a:cxnSpLocks/>
          </p:cNvCxnSpPr>
          <p:nvPr/>
        </p:nvCxnSpPr>
        <p:spPr>
          <a:xfrm>
            <a:off x="8718548" y="3190557"/>
            <a:ext cx="0" cy="1044715"/>
          </a:xfrm>
          <a:prstGeom prst="straightConnector1">
            <a:avLst/>
          </a:prstGeom>
          <a:ln w="47625">
            <a:solidFill>
              <a:srgbClr val="0070C0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8C01E0C-B92E-4414-BF4C-37FC03DFFC20}"/>
                  </a:ext>
                </a:extLst>
              </p:cNvPr>
              <p:cNvSpPr txBox="1"/>
              <p:nvPr/>
            </p:nvSpPr>
            <p:spPr>
              <a:xfrm>
                <a:off x="8061106" y="3604761"/>
                <a:ext cx="549412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acc>
                        <m:accPr>
                          <m:chr m:val="⃗"/>
                          <m:ctrlP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acc>
                    </m:oMath>
                  </m:oMathPara>
                </a14:m>
                <a:endParaRPr lang="en-US" sz="24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8C01E0C-B92E-4414-BF4C-37FC03DFFC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1106" y="3604761"/>
                <a:ext cx="549412" cy="369332"/>
              </a:xfrm>
              <a:prstGeom prst="rect">
                <a:avLst/>
              </a:prstGeom>
              <a:blipFill>
                <a:blip r:embed="rId9"/>
                <a:stretch>
                  <a:fillRect l="-4444" t="-36066" r="-82222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7AFCFF7-4309-4058-BB86-278BC90F241A}"/>
              </a:ext>
            </a:extLst>
          </p:cNvPr>
          <p:cNvCxnSpPr>
            <a:cxnSpLocks/>
          </p:cNvCxnSpPr>
          <p:nvPr/>
        </p:nvCxnSpPr>
        <p:spPr>
          <a:xfrm>
            <a:off x="11128012" y="3190557"/>
            <a:ext cx="0" cy="1044715"/>
          </a:xfrm>
          <a:prstGeom prst="straightConnector1">
            <a:avLst/>
          </a:prstGeom>
          <a:ln w="47625">
            <a:solidFill>
              <a:srgbClr val="0070C0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83BAC30-4304-476C-87A7-A46B0E3DE344}"/>
                  </a:ext>
                </a:extLst>
              </p:cNvPr>
              <p:cNvSpPr txBox="1"/>
              <p:nvPr/>
            </p:nvSpPr>
            <p:spPr>
              <a:xfrm>
                <a:off x="9324916" y="1976420"/>
                <a:ext cx="549412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acc>
                        <m:accPr>
                          <m:chr m:val="⃗"/>
                          <m:ctrlP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acc>
                    </m:oMath>
                  </m:oMathPara>
                </a14:m>
                <a:endParaRPr lang="en-US" sz="24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83BAC30-4304-476C-87A7-A46B0E3DE3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4916" y="1976420"/>
                <a:ext cx="549412" cy="369332"/>
              </a:xfrm>
              <a:prstGeom prst="rect">
                <a:avLst/>
              </a:prstGeom>
              <a:blipFill>
                <a:blip r:embed="rId10"/>
                <a:stretch>
                  <a:fillRect l="-5556" t="-36066" r="-81111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ACCA9FD-4435-47AB-83D6-855EB1B98C8F}"/>
              </a:ext>
            </a:extLst>
          </p:cNvPr>
          <p:cNvCxnSpPr>
            <a:cxnSpLocks/>
          </p:cNvCxnSpPr>
          <p:nvPr/>
        </p:nvCxnSpPr>
        <p:spPr>
          <a:xfrm>
            <a:off x="9926174" y="1116371"/>
            <a:ext cx="0" cy="1044715"/>
          </a:xfrm>
          <a:prstGeom prst="straightConnector1">
            <a:avLst/>
          </a:prstGeom>
          <a:ln w="47625">
            <a:solidFill>
              <a:srgbClr val="0070C0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BA24ABE-A5E4-4EC2-BBA7-7B6ADBDB12A3}"/>
              </a:ext>
            </a:extLst>
          </p:cNvPr>
          <p:cNvCxnSpPr>
            <a:cxnSpLocks/>
          </p:cNvCxnSpPr>
          <p:nvPr/>
        </p:nvCxnSpPr>
        <p:spPr>
          <a:xfrm flipV="1">
            <a:off x="8816881" y="1998803"/>
            <a:ext cx="395730" cy="731094"/>
          </a:xfrm>
          <a:prstGeom prst="straightConnector1">
            <a:avLst/>
          </a:prstGeom>
          <a:ln w="47625">
            <a:solidFill>
              <a:srgbClr val="00B050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8FA5AEB6-D3C6-4015-BCC1-0CEC1D19BEE1}"/>
              </a:ext>
            </a:extLst>
          </p:cNvPr>
          <p:cNvCxnSpPr>
            <a:cxnSpLocks/>
          </p:cNvCxnSpPr>
          <p:nvPr/>
        </p:nvCxnSpPr>
        <p:spPr>
          <a:xfrm flipH="1" flipV="1">
            <a:off x="10630597" y="2068991"/>
            <a:ext cx="351376" cy="635788"/>
          </a:xfrm>
          <a:prstGeom prst="straightConnector1">
            <a:avLst/>
          </a:prstGeom>
          <a:ln w="47625">
            <a:solidFill>
              <a:srgbClr val="00B050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0B7B7A2-C464-4F71-AEEC-23A0ABA45CDD}"/>
                  </a:ext>
                </a:extLst>
              </p:cNvPr>
              <p:cNvSpPr txBox="1"/>
              <p:nvPr/>
            </p:nvSpPr>
            <p:spPr>
              <a:xfrm>
                <a:off x="8580904" y="1861947"/>
                <a:ext cx="348236" cy="4140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0B7B7A2-C464-4F71-AEEC-23A0ABA45C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0904" y="1861947"/>
                <a:ext cx="348236" cy="41408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EACC7FB-58B1-41D0-8AF9-3711447F2A88}"/>
                  </a:ext>
                </a:extLst>
              </p:cNvPr>
              <p:cNvSpPr txBox="1"/>
              <p:nvPr/>
            </p:nvSpPr>
            <p:spPr>
              <a:xfrm>
                <a:off x="10842390" y="1909705"/>
                <a:ext cx="348236" cy="4140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EACC7FB-58B1-41D0-8AF9-3711447F2A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42390" y="1909705"/>
                <a:ext cx="348236" cy="41408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14B72D08-3DFF-4B54-84D8-C6274CF5C626}"/>
                  </a:ext>
                </a:extLst>
              </p:cNvPr>
              <p:cNvSpPr txBox="1"/>
              <p:nvPr/>
            </p:nvSpPr>
            <p:spPr>
              <a:xfrm>
                <a:off x="10455494" y="3816413"/>
                <a:ext cx="549412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acc>
                        <m:accPr>
                          <m:chr m:val="⃗"/>
                          <m:ctrlP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acc>
                    </m:oMath>
                  </m:oMathPara>
                </a14:m>
                <a:endParaRPr lang="en-US" sz="24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14B72D08-3DFF-4B54-84D8-C6274CF5C6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55494" y="3816413"/>
                <a:ext cx="549412" cy="369332"/>
              </a:xfrm>
              <a:prstGeom prst="rect">
                <a:avLst/>
              </a:prstGeom>
              <a:blipFill>
                <a:blip r:embed="rId13"/>
                <a:stretch>
                  <a:fillRect l="-4444" t="-36066" r="-82222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4456AF4-54CF-4D81-8E6F-D6A286FBA241}"/>
                  </a:ext>
                </a:extLst>
              </p:cNvPr>
              <p:cNvSpPr txBox="1"/>
              <p:nvPr/>
            </p:nvSpPr>
            <p:spPr>
              <a:xfrm>
                <a:off x="10531496" y="2532247"/>
                <a:ext cx="270587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4456AF4-54CF-4D81-8E6F-D6A286FBA2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31496" y="2532247"/>
                <a:ext cx="270587" cy="307777"/>
              </a:xfrm>
              <a:prstGeom prst="rect">
                <a:avLst/>
              </a:prstGeom>
              <a:blipFill>
                <a:blip r:embed="rId14"/>
                <a:stretch>
                  <a:fillRect l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Arc 40">
            <a:extLst>
              <a:ext uri="{FF2B5EF4-FFF2-40B4-BE49-F238E27FC236}">
                <a16:creationId xmlns:a16="http://schemas.microsoft.com/office/drawing/2014/main" id="{86A04A7D-7D47-4852-B29F-2249ED1C61ED}"/>
              </a:ext>
            </a:extLst>
          </p:cNvPr>
          <p:cNvSpPr/>
          <p:nvPr/>
        </p:nvSpPr>
        <p:spPr>
          <a:xfrm rot="14253477">
            <a:off x="10829270" y="2578188"/>
            <a:ext cx="374476" cy="437555"/>
          </a:xfrm>
          <a:prstGeom prst="arc">
            <a:avLst>
              <a:gd name="adj1" fmla="val 16200000"/>
              <a:gd name="adj2" fmla="val 113629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A16DA86C-98F8-41F0-B30C-0C9243F3769B}"/>
                  </a:ext>
                </a:extLst>
              </p:cNvPr>
              <p:cNvSpPr txBox="1"/>
              <p:nvPr/>
            </p:nvSpPr>
            <p:spPr>
              <a:xfrm>
                <a:off x="9111655" y="2458738"/>
                <a:ext cx="270587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A16DA86C-98F8-41F0-B30C-0C9243F376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1655" y="2458738"/>
                <a:ext cx="270587" cy="307777"/>
              </a:xfrm>
              <a:prstGeom prst="rect">
                <a:avLst/>
              </a:prstGeom>
              <a:blipFill>
                <a:blip r:embed="rId15"/>
                <a:stretch>
                  <a:fillRect l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C65D07BE-B0E4-4C09-B8A1-E2060221A76F}"/>
              </a:ext>
            </a:extLst>
          </p:cNvPr>
          <p:cNvCxnSpPr>
            <a:cxnSpLocks/>
          </p:cNvCxnSpPr>
          <p:nvPr/>
        </p:nvCxnSpPr>
        <p:spPr>
          <a:xfrm flipV="1">
            <a:off x="9898234" y="459316"/>
            <a:ext cx="1" cy="453635"/>
          </a:xfrm>
          <a:prstGeom prst="straightConnector1">
            <a:avLst/>
          </a:prstGeom>
          <a:ln w="28575">
            <a:solidFill>
              <a:srgbClr val="7030A0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FDEA03B6-CA95-426D-B088-A6788BB85E7D}"/>
                  </a:ext>
                </a:extLst>
              </p:cNvPr>
              <p:cNvSpPr txBox="1"/>
              <p:nvPr/>
            </p:nvSpPr>
            <p:spPr>
              <a:xfrm>
                <a:off x="10318553" y="1081943"/>
                <a:ext cx="348236" cy="4140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FDEA03B6-CA95-426D-B088-A6788BB85E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18553" y="1081943"/>
                <a:ext cx="348236" cy="414088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DC62F933-F0BA-4CBC-8223-FB770A08A9A2}"/>
              </a:ext>
            </a:extLst>
          </p:cNvPr>
          <p:cNvCxnSpPr>
            <a:cxnSpLocks/>
          </p:cNvCxnSpPr>
          <p:nvPr/>
        </p:nvCxnSpPr>
        <p:spPr>
          <a:xfrm>
            <a:off x="10045778" y="1131108"/>
            <a:ext cx="409716" cy="660651"/>
          </a:xfrm>
          <a:prstGeom prst="straightConnector1">
            <a:avLst/>
          </a:prstGeom>
          <a:ln w="47625">
            <a:solidFill>
              <a:srgbClr val="00B050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0E572CD0-D1FA-42B2-B72F-421541F7FDA5}"/>
              </a:ext>
            </a:extLst>
          </p:cNvPr>
          <p:cNvCxnSpPr>
            <a:cxnSpLocks/>
          </p:cNvCxnSpPr>
          <p:nvPr/>
        </p:nvCxnSpPr>
        <p:spPr>
          <a:xfrm flipH="1">
            <a:off x="9382242" y="1143001"/>
            <a:ext cx="365840" cy="667361"/>
          </a:xfrm>
          <a:prstGeom prst="straightConnector1">
            <a:avLst/>
          </a:prstGeom>
          <a:ln w="47625">
            <a:solidFill>
              <a:srgbClr val="00B050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0F62A749-D1C3-42ED-9FD6-699771E1E41F}"/>
                  </a:ext>
                </a:extLst>
              </p:cNvPr>
              <p:cNvSpPr txBox="1"/>
              <p:nvPr/>
            </p:nvSpPr>
            <p:spPr>
              <a:xfrm>
                <a:off x="9150798" y="1052403"/>
                <a:ext cx="348236" cy="4140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0F62A749-D1C3-42ED-9FD6-699771E1E4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0798" y="1052403"/>
                <a:ext cx="348236" cy="414088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E28D8806-FA23-4CCF-8EF6-F347B1A0BCC6}"/>
                  </a:ext>
                </a:extLst>
              </p:cNvPr>
              <p:cNvSpPr txBox="1"/>
              <p:nvPr/>
            </p:nvSpPr>
            <p:spPr>
              <a:xfrm>
                <a:off x="9970317" y="441056"/>
                <a:ext cx="348236" cy="34515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acc>
                    </m:oMath>
                  </m:oMathPara>
                </a14:m>
                <a:endParaRPr lang="en-US" sz="20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E28D8806-FA23-4CCF-8EF6-F347B1A0BC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70317" y="441056"/>
                <a:ext cx="348236" cy="345159"/>
              </a:xfrm>
              <a:prstGeom prst="rect">
                <a:avLst/>
              </a:prstGeom>
              <a:blipFill>
                <a:blip r:embed="rId18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9B29C412-CF5A-425C-A001-B4D6B868B2B4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30807" y="5377979"/>
            <a:ext cx="3933825" cy="1285875"/>
          </a:xfrm>
          <a:prstGeom prst="rect">
            <a:avLst/>
          </a:prstGeom>
        </p:spPr>
      </p:pic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40DCFA3-025B-43DE-B4B7-4C7E62114437}"/>
              </a:ext>
            </a:extLst>
          </p:cNvPr>
          <p:cNvCxnSpPr>
            <a:cxnSpLocks/>
          </p:cNvCxnSpPr>
          <p:nvPr/>
        </p:nvCxnSpPr>
        <p:spPr>
          <a:xfrm flipH="1">
            <a:off x="1851381" y="6159657"/>
            <a:ext cx="555425" cy="0"/>
          </a:xfrm>
          <a:prstGeom prst="straightConnector1">
            <a:avLst/>
          </a:prstGeom>
          <a:ln w="47625">
            <a:solidFill>
              <a:srgbClr val="FF0000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F00161FB-6AB5-452C-9588-C3E9943902C8}"/>
                  </a:ext>
                </a:extLst>
              </p:cNvPr>
              <p:cNvSpPr txBox="1"/>
              <p:nvPr/>
            </p:nvSpPr>
            <p:spPr>
              <a:xfrm>
                <a:off x="1894062" y="5540518"/>
                <a:ext cx="512744" cy="45660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</m:e>
                        <m:sub>
                          <m:r>
                            <a:rPr lang="ru-RU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упр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F00161FB-6AB5-452C-9588-C3E9943902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4062" y="5540518"/>
                <a:ext cx="512744" cy="45660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E920120D-F017-4F91-A838-3F795CE074D3}"/>
                  </a:ext>
                </a:extLst>
              </p:cNvPr>
              <p:cNvSpPr txBox="1"/>
              <p:nvPr/>
            </p:nvSpPr>
            <p:spPr>
              <a:xfrm>
                <a:off x="965421" y="5540518"/>
                <a:ext cx="348236" cy="45660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</m:e>
                        <m:sub>
                          <m:r>
                            <a:rPr lang="ru-RU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упр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E920120D-F017-4F91-A838-3F795CE074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421" y="5540518"/>
                <a:ext cx="348236" cy="456600"/>
              </a:xfrm>
              <a:prstGeom prst="rect">
                <a:avLst/>
              </a:prstGeom>
              <a:blipFill>
                <a:blip r:embed="rId21"/>
                <a:stretch>
                  <a:fillRect r="-42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5F67C702-9D30-40D9-8286-89087AE1BF40}"/>
              </a:ext>
            </a:extLst>
          </p:cNvPr>
          <p:cNvCxnSpPr>
            <a:cxnSpLocks/>
          </p:cNvCxnSpPr>
          <p:nvPr/>
        </p:nvCxnSpPr>
        <p:spPr>
          <a:xfrm>
            <a:off x="965421" y="6159657"/>
            <a:ext cx="524943" cy="0"/>
          </a:xfrm>
          <a:prstGeom prst="straightConnector1">
            <a:avLst/>
          </a:prstGeom>
          <a:ln w="47625">
            <a:solidFill>
              <a:srgbClr val="FF0000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26717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8541796-318B-4D86-A432-25B9C064BB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272" t="279" r="43843" b="49721"/>
          <a:stretch/>
        </p:blipFill>
        <p:spPr>
          <a:xfrm>
            <a:off x="0" y="228077"/>
            <a:ext cx="3970262" cy="3200923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CB468CC-0D11-4007-BD0B-4B33CA7D0D6C}"/>
              </a:ext>
            </a:extLst>
          </p:cNvPr>
          <p:cNvCxnSpPr>
            <a:cxnSpLocks/>
          </p:cNvCxnSpPr>
          <p:nvPr/>
        </p:nvCxnSpPr>
        <p:spPr>
          <a:xfrm>
            <a:off x="1999339" y="228077"/>
            <a:ext cx="0" cy="3059762"/>
          </a:xfrm>
          <a:prstGeom prst="line">
            <a:avLst/>
          </a:prstGeom>
          <a:ln w="317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96CB72B-F31C-492E-8E4F-C40E23BCBDF6}"/>
              </a:ext>
            </a:extLst>
          </p:cNvPr>
          <p:cNvCxnSpPr>
            <a:cxnSpLocks/>
          </p:cNvCxnSpPr>
          <p:nvPr/>
        </p:nvCxnSpPr>
        <p:spPr>
          <a:xfrm flipH="1">
            <a:off x="1999339" y="228077"/>
            <a:ext cx="377750" cy="3059762"/>
          </a:xfrm>
          <a:prstGeom prst="line">
            <a:avLst/>
          </a:prstGeom>
          <a:ln w="317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Arc 11">
            <a:extLst>
              <a:ext uri="{FF2B5EF4-FFF2-40B4-BE49-F238E27FC236}">
                <a16:creationId xmlns:a16="http://schemas.microsoft.com/office/drawing/2014/main" id="{7A8245DC-5B48-4FD0-A467-C0B101FD80CA}"/>
              </a:ext>
            </a:extLst>
          </p:cNvPr>
          <p:cNvSpPr/>
          <p:nvPr/>
        </p:nvSpPr>
        <p:spPr>
          <a:xfrm rot="19279862">
            <a:off x="1952215" y="1804779"/>
            <a:ext cx="241842" cy="262132"/>
          </a:xfrm>
          <a:prstGeom prst="arc">
            <a:avLst>
              <a:gd name="adj1" fmla="val 16200000"/>
              <a:gd name="adj2" fmla="val 113629"/>
            </a:avLst>
          </a:prstGeom>
          <a:ln w="317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05C96F7-1365-434C-B48C-B8383D4946F4}"/>
                  </a:ext>
                </a:extLst>
              </p:cNvPr>
              <p:cNvSpPr txBox="1"/>
              <p:nvPr/>
            </p:nvSpPr>
            <p:spPr>
              <a:xfrm>
                <a:off x="1845953" y="1388626"/>
                <a:ext cx="55553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32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05C96F7-1365-434C-B48C-B8383D4946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5953" y="1388626"/>
                <a:ext cx="555537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30C6A793-25F5-4BF1-86E4-0F3F00462B13}"/>
              </a:ext>
            </a:extLst>
          </p:cNvPr>
          <p:cNvSpPr/>
          <p:nvPr/>
        </p:nvSpPr>
        <p:spPr>
          <a:xfrm rot="898996">
            <a:off x="10603573" y="513271"/>
            <a:ext cx="168612" cy="320092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B8E161B-C270-4C0F-A7FB-66EEC576648F}"/>
              </a:ext>
            </a:extLst>
          </p:cNvPr>
          <p:cNvCxnSpPr>
            <a:cxnSpLocks/>
          </p:cNvCxnSpPr>
          <p:nvPr/>
        </p:nvCxnSpPr>
        <p:spPr>
          <a:xfrm>
            <a:off x="10295975" y="574304"/>
            <a:ext cx="0" cy="4383187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4E010D4-1557-4E77-84B9-0EC7576CBB9A}"/>
              </a:ext>
            </a:extLst>
          </p:cNvPr>
          <p:cNvCxnSpPr>
            <a:cxnSpLocks/>
          </p:cNvCxnSpPr>
          <p:nvPr/>
        </p:nvCxnSpPr>
        <p:spPr>
          <a:xfrm flipV="1">
            <a:off x="8035160" y="3634066"/>
            <a:ext cx="4221480" cy="95023"/>
          </a:xfrm>
          <a:prstGeom prst="line">
            <a:avLst/>
          </a:prstGeom>
          <a:ln w="476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Arc 13">
            <a:extLst>
              <a:ext uri="{FF2B5EF4-FFF2-40B4-BE49-F238E27FC236}">
                <a16:creationId xmlns:a16="http://schemas.microsoft.com/office/drawing/2014/main" id="{DA3724B8-930B-4CD3-929A-71BA0D27FBA3}"/>
              </a:ext>
            </a:extLst>
          </p:cNvPr>
          <p:cNvSpPr/>
          <p:nvPr/>
        </p:nvSpPr>
        <p:spPr>
          <a:xfrm rot="18473168">
            <a:off x="10211236" y="1850123"/>
            <a:ext cx="506279" cy="509669"/>
          </a:xfrm>
          <a:prstGeom prst="arc">
            <a:avLst>
              <a:gd name="adj1" fmla="val 16775587"/>
              <a:gd name="adj2" fmla="val 725428"/>
            </a:avLst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2A475D9-8C3B-4044-BF02-901DD311E4BE}"/>
                  </a:ext>
                </a:extLst>
              </p:cNvPr>
              <p:cNvSpPr txBox="1"/>
              <p:nvPr/>
            </p:nvSpPr>
            <p:spPr>
              <a:xfrm>
                <a:off x="10186606" y="1347927"/>
                <a:ext cx="555537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2A475D9-8C3B-4044-BF02-901DD311E4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86606" y="1347927"/>
                <a:ext cx="555537" cy="4924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5853CC7-C921-4215-9324-8A2F0DA5240A}"/>
              </a:ext>
            </a:extLst>
          </p:cNvPr>
          <p:cNvCxnSpPr>
            <a:cxnSpLocks/>
          </p:cNvCxnSpPr>
          <p:nvPr/>
        </p:nvCxnSpPr>
        <p:spPr>
          <a:xfrm flipH="1">
            <a:off x="9684820" y="3634066"/>
            <a:ext cx="595127" cy="1741116"/>
          </a:xfrm>
          <a:prstGeom prst="straightConnector1">
            <a:avLst/>
          </a:prstGeom>
          <a:ln w="47625">
            <a:solidFill>
              <a:schemeClr val="tx1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F71CF21-3742-4195-8EEB-D10786E734EE}"/>
                  </a:ext>
                </a:extLst>
              </p:cNvPr>
              <p:cNvSpPr txBox="1"/>
              <p:nvPr/>
            </p:nvSpPr>
            <p:spPr>
              <a:xfrm>
                <a:off x="9273455" y="4847608"/>
                <a:ext cx="549412" cy="48314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F71CF21-3742-4195-8EEB-D10786E734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3455" y="4847608"/>
                <a:ext cx="549412" cy="48314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Arc 21">
            <a:extLst>
              <a:ext uri="{FF2B5EF4-FFF2-40B4-BE49-F238E27FC236}">
                <a16:creationId xmlns:a16="http://schemas.microsoft.com/office/drawing/2014/main" id="{CEFEAF25-C28E-46A6-8B26-B72EDEA85072}"/>
              </a:ext>
            </a:extLst>
          </p:cNvPr>
          <p:cNvSpPr/>
          <p:nvPr/>
        </p:nvSpPr>
        <p:spPr>
          <a:xfrm rot="7762855">
            <a:off x="10028128" y="4161117"/>
            <a:ext cx="293041" cy="327243"/>
          </a:xfrm>
          <a:prstGeom prst="arc">
            <a:avLst>
              <a:gd name="adj1" fmla="val 16775587"/>
              <a:gd name="adj2" fmla="val 725428"/>
            </a:avLst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E4D2B8C-BB0D-4E4F-A560-662871DDB7BA}"/>
                  </a:ext>
                </a:extLst>
              </p:cNvPr>
              <p:cNvSpPr txBox="1"/>
              <p:nvPr/>
            </p:nvSpPr>
            <p:spPr>
              <a:xfrm>
                <a:off x="9952732" y="4957491"/>
                <a:ext cx="555537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E4D2B8C-BB0D-4E4F-A560-662871DDB7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52732" y="4957491"/>
                <a:ext cx="555537" cy="49244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1D5E445-EA05-4BCD-8848-B602697427A2}"/>
              </a:ext>
            </a:extLst>
          </p:cNvPr>
          <p:cNvCxnSpPr>
            <a:cxnSpLocks/>
          </p:cNvCxnSpPr>
          <p:nvPr/>
        </p:nvCxnSpPr>
        <p:spPr>
          <a:xfrm flipV="1">
            <a:off x="10279947" y="2241122"/>
            <a:ext cx="1" cy="1254198"/>
          </a:xfrm>
          <a:prstGeom prst="straightConnector1">
            <a:avLst/>
          </a:prstGeom>
          <a:ln w="47625">
            <a:solidFill>
              <a:schemeClr val="tx1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8A4F4D6-555F-489E-BDDE-6B9CB6CB5C2E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10274101" y="3659781"/>
            <a:ext cx="1171484" cy="21796"/>
          </a:xfrm>
          <a:prstGeom prst="straightConnector1">
            <a:avLst/>
          </a:prstGeom>
          <a:ln w="47625">
            <a:solidFill>
              <a:schemeClr val="tx1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A175F09-0968-4D6A-A9B5-B9D41855A65B}"/>
                  </a:ext>
                </a:extLst>
              </p:cNvPr>
              <p:cNvSpPr txBox="1"/>
              <p:nvPr/>
            </p:nvSpPr>
            <p:spPr>
              <a:xfrm>
                <a:off x="10820951" y="3757690"/>
                <a:ext cx="549412" cy="53174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ru-RU" sz="2800" i="1">
                                  <a:latin typeface="Cambria Math" panose="02040503050406030204" pitchFamily="18" charset="0"/>
                                </a:rPr>
                                <m:t>тр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A175F09-0968-4D6A-A9B5-B9D41855A6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20951" y="3757690"/>
                <a:ext cx="549412" cy="53174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C5F34DA-8F5E-4223-A457-150B0D55E87F}"/>
                  </a:ext>
                </a:extLst>
              </p:cNvPr>
              <p:cNvSpPr txBox="1"/>
              <p:nvPr/>
            </p:nvSpPr>
            <p:spPr>
              <a:xfrm>
                <a:off x="9684820" y="2341145"/>
                <a:ext cx="549412" cy="48314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C5F34DA-8F5E-4223-A457-150B0D55E8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4820" y="2341145"/>
                <a:ext cx="549412" cy="48314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5" name="Picture 34">
            <a:extLst>
              <a:ext uri="{FF2B5EF4-FFF2-40B4-BE49-F238E27FC236}">
                <a16:creationId xmlns:a16="http://schemas.microsoft.com/office/drawing/2014/main" id="{508BAC27-D26C-4D1B-B776-50EC89C49CA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1499" y="3570033"/>
            <a:ext cx="6057900" cy="37338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937CA182-ACC2-4D85-9AA4-EAD4A580563D}"/>
                  </a:ext>
                </a:extLst>
              </p:cNvPr>
              <p:cNvSpPr/>
              <p:nvPr/>
            </p:nvSpPr>
            <p:spPr>
              <a:xfrm>
                <a:off x="5792155" y="5174496"/>
                <a:ext cx="1208085" cy="31251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𝑚𝑔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𝑐𝑜𝑠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937CA182-ACC2-4D85-9AA4-EAD4A58056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2155" y="5174496"/>
                <a:ext cx="1208085" cy="312516"/>
              </a:xfrm>
              <a:prstGeom prst="rect">
                <a:avLst/>
              </a:prstGeom>
              <a:blipFill>
                <a:blip r:embed="rId10"/>
                <a:stretch>
                  <a:fillRect b="-1764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513521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rallelogram 1">
            <a:extLst>
              <a:ext uri="{FF2B5EF4-FFF2-40B4-BE49-F238E27FC236}">
                <a16:creationId xmlns:a16="http://schemas.microsoft.com/office/drawing/2014/main" id="{CFD21B68-C6A4-4900-A8C3-85C9BC1DDA6E}"/>
              </a:ext>
            </a:extLst>
          </p:cNvPr>
          <p:cNvSpPr/>
          <p:nvPr/>
        </p:nvSpPr>
        <p:spPr>
          <a:xfrm>
            <a:off x="0" y="4950715"/>
            <a:ext cx="4457422" cy="1781161"/>
          </a:xfrm>
          <a:prstGeom prst="parallelogram">
            <a:avLst>
              <a:gd name="adj" fmla="val 54030"/>
            </a:avLst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A3DCCDF-C17D-4266-8D32-BE4C5E14C60B}"/>
              </a:ext>
            </a:extLst>
          </p:cNvPr>
          <p:cNvCxnSpPr>
            <a:cxnSpLocks/>
          </p:cNvCxnSpPr>
          <p:nvPr/>
        </p:nvCxnSpPr>
        <p:spPr>
          <a:xfrm flipH="1">
            <a:off x="1711076" y="5841295"/>
            <a:ext cx="399388" cy="574041"/>
          </a:xfrm>
          <a:prstGeom prst="straightConnector1">
            <a:avLst/>
          </a:prstGeom>
          <a:ln w="47625">
            <a:solidFill>
              <a:schemeClr val="tx1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343C25D-2F9A-4B88-96A3-7D0EB3D9290B}"/>
              </a:ext>
            </a:extLst>
          </p:cNvPr>
          <p:cNvCxnSpPr>
            <a:cxnSpLocks/>
          </p:cNvCxnSpPr>
          <p:nvPr/>
        </p:nvCxnSpPr>
        <p:spPr>
          <a:xfrm flipV="1">
            <a:off x="2288099" y="5091685"/>
            <a:ext cx="1150783" cy="579432"/>
          </a:xfrm>
          <a:prstGeom prst="straightConnector1">
            <a:avLst/>
          </a:prstGeom>
          <a:ln w="47625">
            <a:solidFill>
              <a:schemeClr val="tx1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FC92A39-9652-4F25-B6EF-C31976325DA6}"/>
              </a:ext>
            </a:extLst>
          </p:cNvPr>
          <p:cNvCxnSpPr>
            <a:cxnSpLocks/>
          </p:cNvCxnSpPr>
          <p:nvPr/>
        </p:nvCxnSpPr>
        <p:spPr>
          <a:xfrm flipH="1">
            <a:off x="1795571" y="4939285"/>
            <a:ext cx="948319" cy="1363020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Arc 16">
            <a:extLst>
              <a:ext uri="{FF2B5EF4-FFF2-40B4-BE49-F238E27FC236}">
                <a16:creationId xmlns:a16="http://schemas.microsoft.com/office/drawing/2014/main" id="{1FFC8854-9D67-40EB-A491-CEB93EBEEFE9}"/>
              </a:ext>
            </a:extLst>
          </p:cNvPr>
          <p:cNvSpPr/>
          <p:nvPr/>
        </p:nvSpPr>
        <p:spPr>
          <a:xfrm rot="19927040">
            <a:off x="2383722" y="5336120"/>
            <a:ext cx="292499" cy="362003"/>
          </a:xfrm>
          <a:prstGeom prst="arc">
            <a:avLst>
              <a:gd name="adj1" fmla="val 16775587"/>
              <a:gd name="adj2" fmla="val 725428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A1F78A6-1FA7-4106-9259-903EED4A78B4}"/>
                  </a:ext>
                </a:extLst>
              </p:cNvPr>
              <p:cNvSpPr txBox="1"/>
              <p:nvPr/>
            </p:nvSpPr>
            <p:spPr>
              <a:xfrm>
                <a:off x="2462023" y="5038893"/>
                <a:ext cx="55553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A1F78A6-1FA7-4106-9259-903EED4A78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2023" y="5038893"/>
                <a:ext cx="555537" cy="369332"/>
              </a:xfrm>
              <a:prstGeom prst="rect">
                <a:avLst/>
              </a:prstGeom>
              <a:blipFill>
                <a:blip r:embed="rId2"/>
                <a:stretch>
                  <a:fillRect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7220AA1-F0BA-4158-B79F-4F1385E14FCA}"/>
              </a:ext>
            </a:extLst>
          </p:cNvPr>
          <p:cNvCxnSpPr>
            <a:cxnSpLocks/>
          </p:cNvCxnSpPr>
          <p:nvPr/>
        </p:nvCxnSpPr>
        <p:spPr>
          <a:xfrm flipH="1">
            <a:off x="1465501" y="5834025"/>
            <a:ext cx="420753" cy="485659"/>
          </a:xfrm>
          <a:prstGeom prst="straightConnector1">
            <a:avLst/>
          </a:prstGeom>
          <a:ln w="47625">
            <a:solidFill>
              <a:srgbClr val="00B050"/>
            </a:solidFill>
            <a:headEnd type="none" w="lg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C0109A0-B7C7-4D29-8B4F-D6541B1F5F8C}"/>
              </a:ext>
            </a:extLst>
          </p:cNvPr>
          <p:cNvCxnSpPr>
            <a:cxnSpLocks/>
          </p:cNvCxnSpPr>
          <p:nvPr/>
        </p:nvCxnSpPr>
        <p:spPr>
          <a:xfrm flipH="1">
            <a:off x="1269559" y="5712389"/>
            <a:ext cx="584233" cy="0"/>
          </a:xfrm>
          <a:prstGeom prst="straightConnector1">
            <a:avLst/>
          </a:prstGeom>
          <a:ln w="47625">
            <a:solidFill>
              <a:srgbClr val="00B050"/>
            </a:solidFill>
            <a:headEnd type="none" w="lg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ube 2">
            <a:extLst>
              <a:ext uri="{FF2B5EF4-FFF2-40B4-BE49-F238E27FC236}">
                <a16:creationId xmlns:a16="http://schemas.microsoft.com/office/drawing/2014/main" id="{52D555C8-A6D3-4D17-89C7-16E18B2BC878}"/>
              </a:ext>
            </a:extLst>
          </p:cNvPr>
          <p:cNvSpPr/>
          <p:nvPr/>
        </p:nvSpPr>
        <p:spPr>
          <a:xfrm>
            <a:off x="1816199" y="5521256"/>
            <a:ext cx="709104" cy="320039"/>
          </a:xfrm>
          <a:prstGeom prst="cube">
            <a:avLst>
              <a:gd name="adj" fmla="val 37508"/>
            </a:avLst>
          </a:prstGeom>
          <a:gradFill flip="none" rotWithShape="1">
            <a:gsLst>
              <a:gs pos="0">
                <a:schemeClr val="accent3">
                  <a:lumMod val="89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D378CF2-9B23-4A3B-BC8A-BE1FCE918B5B}"/>
                  </a:ext>
                </a:extLst>
              </p:cNvPr>
              <p:cNvSpPr txBox="1"/>
              <p:nvPr/>
            </p:nvSpPr>
            <p:spPr>
              <a:xfrm>
                <a:off x="1458580" y="6320164"/>
                <a:ext cx="1234851" cy="246221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schemeClr val="bg1">
                    <a:alpha val="40000"/>
                  </a:schemeClr>
                </a:outerShdw>
              </a:effectLst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acc>
                        <m:accPr>
                          <m:chr m:val="⃗"/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</m:acc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𝑠𝑖𝑛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D378CF2-9B23-4A3B-BC8A-BE1FCE918B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8580" y="6320164"/>
                <a:ext cx="1234851" cy="24622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effectLst>
                <a:outerShdw blurRad="50800" dist="38100" dir="2700000" algn="tl" rotWithShape="0">
                  <a:schemeClr val="bg1">
                    <a:alpha val="40000"/>
                  </a:scheme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41D676E-88F5-4170-9A3D-4299219F2305}"/>
                  </a:ext>
                </a:extLst>
              </p:cNvPr>
              <p:cNvSpPr txBox="1"/>
              <p:nvPr/>
            </p:nvSpPr>
            <p:spPr>
              <a:xfrm>
                <a:off x="2757987" y="5270900"/>
                <a:ext cx="1234851" cy="246221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schemeClr val="bg1">
                    <a:alpha val="40000"/>
                  </a:schemeClr>
                </a:outerShdw>
              </a:effectLst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acc>
                        <m:accPr>
                          <m:chr m:val="⃗"/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</m:acc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𝑐𝑜𝑠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41D676E-88F5-4170-9A3D-4299219F23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7987" y="5270900"/>
                <a:ext cx="1234851" cy="24622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effectLst>
                <a:outerShdw blurRad="50800" dist="38100" dir="2700000" algn="tl" rotWithShape="0">
                  <a:schemeClr val="bg1">
                    <a:alpha val="40000"/>
                  </a:scheme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5B7C7D7-2A19-4469-9EC1-41575F024027}"/>
                  </a:ext>
                </a:extLst>
              </p:cNvPr>
              <p:cNvSpPr txBox="1"/>
              <p:nvPr/>
            </p:nvSpPr>
            <p:spPr>
              <a:xfrm>
                <a:off x="919226" y="5316995"/>
                <a:ext cx="1234851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</m:oMath>
                  </m:oMathPara>
                </a14:m>
                <a:endParaRPr lang="en-US" sz="32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5B7C7D7-2A19-4469-9EC1-41575F0240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226" y="5316995"/>
                <a:ext cx="1234851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0E533F7-59EA-4F4C-AC2F-C099FA95B097}"/>
                  </a:ext>
                </a:extLst>
              </p:cNvPr>
              <p:cNvSpPr txBox="1"/>
              <p:nvPr/>
            </p:nvSpPr>
            <p:spPr>
              <a:xfrm>
                <a:off x="739973" y="6045556"/>
                <a:ext cx="1234851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sz="32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0E533F7-59EA-4F4C-AC2F-C099FA95B0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973" y="6045556"/>
                <a:ext cx="1234851" cy="369332"/>
              </a:xfrm>
              <a:prstGeom prst="rect">
                <a:avLst/>
              </a:prstGeom>
              <a:blipFill>
                <a:blip r:embed="rId6"/>
                <a:stretch>
                  <a:fillRect t="-38333"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Oval 4">
            <a:extLst>
              <a:ext uri="{FF2B5EF4-FFF2-40B4-BE49-F238E27FC236}">
                <a16:creationId xmlns:a16="http://schemas.microsoft.com/office/drawing/2014/main" id="{F5883E8A-0935-4F7C-A01E-B922292F44D4}"/>
              </a:ext>
            </a:extLst>
          </p:cNvPr>
          <p:cNvSpPr/>
          <p:nvPr/>
        </p:nvSpPr>
        <p:spPr>
          <a:xfrm>
            <a:off x="7556274" y="1928197"/>
            <a:ext cx="3716500" cy="37165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29A9738-F739-4ED7-858F-26A627D1997F}"/>
              </a:ext>
            </a:extLst>
          </p:cNvPr>
          <p:cNvCxnSpPr>
            <a:cxnSpLocks/>
          </p:cNvCxnSpPr>
          <p:nvPr/>
        </p:nvCxnSpPr>
        <p:spPr>
          <a:xfrm flipH="1" flipV="1">
            <a:off x="9414524" y="4371852"/>
            <a:ext cx="16770" cy="1272846"/>
          </a:xfrm>
          <a:prstGeom prst="straightConnector1">
            <a:avLst/>
          </a:prstGeom>
          <a:ln w="47625">
            <a:solidFill>
              <a:schemeClr val="tx1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B9EB869-CD33-4AB5-8170-B03F50EDA418}"/>
                  </a:ext>
                </a:extLst>
              </p:cNvPr>
              <p:cNvSpPr txBox="1"/>
              <p:nvPr/>
            </p:nvSpPr>
            <p:spPr>
              <a:xfrm>
                <a:off x="8801794" y="4455944"/>
                <a:ext cx="540981" cy="5523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B9EB869-CD33-4AB5-8170-B03F50EDA4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1794" y="4455944"/>
                <a:ext cx="540981" cy="5523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98DF58F-679E-4925-81B3-5D44A1D86755}"/>
              </a:ext>
            </a:extLst>
          </p:cNvPr>
          <p:cNvCxnSpPr>
            <a:cxnSpLocks/>
          </p:cNvCxnSpPr>
          <p:nvPr/>
        </p:nvCxnSpPr>
        <p:spPr>
          <a:xfrm>
            <a:off x="9419604" y="1928197"/>
            <a:ext cx="0" cy="3716500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7C79440-BBA4-4C9C-8174-7BD3F5C6D423}"/>
              </a:ext>
            </a:extLst>
          </p:cNvPr>
          <p:cNvCxnSpPr>
            <a:cxnSpLocks/>
            <a:endCxn id="5" idx="6"/>
          </p:cNvCxnSpPr>
          <p:nvPr/>
        </p:nvCxnSpPr>
        <p:spPr>
          <a:xfrm>
            <a:off x="7556274" y="3786447"/>
            <a:ext cx="3716500" cy="0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9775D46-2BF6-4B55-97E1-2DF0C3BF5CAB}"/>
              </a:ext>
            </a:extLst>
          </p:cNvPr>
          <p:cNvCxnSpPr>
            <a:cxnSpLocks/>
          </p:cNvCxnSpPr>
          <p:nvPr/>
        </p:nvCxnSpPr>
        <p:spPr>
          <a:xfrm>
            <a:off x="9432812" y="5644616"/>
            <a:ext cx="0" cy="1261750"/>
          </a:xfrm>
          <a:prstGeom prst="straightConnector1">
            <a:avLst/>
          </a:prstGeom>
          <a:ln w="47625">
            <a:solidFill>
              <a:schemeClr val="tx1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08443E2-7164-4237-A5A0-A9E37B27B53C}"/>
              </a:ext>
            </a:extLst>
          </p:cNvPr>
          <p:cNvCxnSpPr>
            <a:cxnSpLocks/>
          </p:cNvCxnSpPr>
          <p:nvPr/>
        </p:nvCxnSpPr>
        <p:spPr>
          <a:xfrm>
            <a:off x="9422909" y="3786447"/>
            <a:ext cx="2246887" cy="2010651"/>
          </a:xfrm>
          <a:prstGeom prst="straightConnector1">
            <a:avLst/>
          </a:prstGeom>
          <a:ln w="15875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96B8C8C-3F7E-4729-B9C5-3FFEF065E712}"/>
              </a:ext>
            </a:extLst>
          </p:cNvPr>
          <p:cNvCxnSpPr>
            <a:cxnSpLocks/>
          </p:cNvCxnSpPr>
          <p:nvPr/>
        </p:nvCxnSpPr>
        <p:spPr>
          <a:xfrm>
            <a:off x="10813016" y="5013741"/>
            <a:ext cx="0" cy="1261750"/>
          </a:xfrm>
          <a:prstGeom prst="straightConnector1">
            <a:avLst/>
          </a:prstGeom>
          <a:ln w="47625">
            <a:solidFill>
              <a:schemeClr val="tx1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AAE48D9F-2EE8-4898-A7DA-06B0802D3490}"/>
              </a:ext>
            </a:extLst>
          </p:cNvPr>
          <p:cNvCxnSpPr>
            <a:cxnSpLocks/>
          </p:cNvCxnSpPr>
          <p:nvPr/>
        </p:nvCxnSpPr>
        <p:spPr>
          <a:xfrm flipV="1">
            <a:off x="10787014" y="4599109"/>
            <a:ext cx="1323651" cy="436908"/>
          </a:xfrm>
          <a:prstGeom prst="straightConnector1">
            <a:avLst/>
          </a:prstGeom>
          <a:ln w="47625">
            <a:solidFill>
              <a:schemeClr val="tx1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BEF6C874-4599-4F51-ABA9-BA03DCC89AAB}"/>
              </a:ext>
            </a:extLst>
          </p:cNvPr>
          <p:cNvCxnSpPr>
            <a:cxnSpLocks/>
          </p:cNvCxnSpPr>
          <p:nvPr/>
        </p:nvCxnSpPr>
        <p:spPr>
          <a:xfrm flipV="1">
            <a:off x="9419604" y="5019519"/>
            <a:ext cx="1412198" cy="630391"/>
          </a:xfrm>
          <a:prstGeom prst="straightConnector1">
            <a:avLst/>
          </a:prstGeom>
          <a:ln w="15875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32D2B037-8190-4882-B883-2FA1AA7DDF15}"/>
              </a:ext>
            </a:extLst>
          </p:cNvPr>
          <p:cNvCxnSpPr>
            <a:cxnSpLocks/>
          </p:cNvCxnSpPr>
          <p:nvPr/>
        </p:nvCxnSpPr>
        <p:spPr>
          <a:xfrm flipH="1">
            <a:off x="8523272" y="5628117"/>
            <a:ext cx="926714" cy="296566"/>
          </a:xfrm>
          <a:prstGeom prst="straightConnector1">
            <a:avLst/>
          </a:prstGeom>
          <a:ln w="47625">
            <a:solidFill>
              <a:schemeClr val="tx1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0C27C1BD-A5B0-42F8-86FF-3D4D85AD25EE}"/>
              </a:ext>
            </a:extLst>
          </p:cNvPr>
          <p:cNvCxnSpPr>
            <a:cxnSpLocks/>
          </p:cNvCxnSpPr>
          <p:nvPr/>
        </p:nvCxnSpPr>
        <p:spPr>
          <a:xfrm flipH="1" flipV="1">
            <a:off x="9981637" y="4309008"/>
            <a:ext cx="805377" cy="710511"/>
          </a:xfrm>
          <a:prstGeom prst="straightConnector1">
            <a:avLst/>
          </a:prstGeom>
          <a:ln w="47625">
            <a:solidFill>
              <a:schemeClr val="tx1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787C5068-E826-4F36-9828-89F682DCC2F3}"/>
                  </a:ext>
                </a:extLst>
              </p:cNvPr>
              <p:cNvSpPr txBox="1"/>
              <p:nvPr/>
            </p:nvSpPr>
            <p:spPr>
              <a:xfrm>
                <a:off x="10195977" y="3997375"/>
                <a:ext cx="550472" cy="5523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787C5068-E826-4F36-9828-89F682DCC2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5977" y="3997375"/>
                <a:ext cx="550472" cy="55233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0B59C0FB-8D38-4C06-BCAC-15D074518C8C}"/>
                  </a:ext>
                </a:extLst>
              </p:cNvPr>
              <p:cNvSpPr txBox="1"/>
              <p:nvPr/>
            </p:nvSpPr>
            <p:spPr>
              <a:xfrm>
                <a:off x="11730531" y="4080419"/>
                <a:ext cx="345671" cy="5523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ac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0B59C0FB-8D38-4C06-BCAC-15D074518C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30531" y="4080419"/>
                <a:ext cx="345671" cy="55233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00D9C971-0DEE-465F-9B3A-8AB1568BE091}"/>
                  </a:ext>
                </a:extLst>
              </p:cNvPr>
              <p:cNvSpPr txBox="1"/>
              <p:nvPr/>
            </p:nvSpPr>
            <p:spPr>
              <a:xfrm>
                <a:off x="8153558" y="5473995"/>
                <a:ext cx="345671" cy="5523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ac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00D9C971-0DEE-465F-9B3A-8AB1568BE0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3558" y="5473995"/>
                <a:ext cx="345671" cy="55233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5217CE10-D512-4748-8CD2-E9A175402331}"/>
                  </a:ext>
                </a:extLst>
              </p:cNvPr>
              <p:cNvSpPr txBox="1"/>
              <p:nvPr/>
            </p:nvSpPr>
            <p:spPr>
              <a:xfrm>
                <a:off x="8663910" y="6239850"/>
                <a:ext cx="703269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𝑚</m:t>
                      </m:r>
                      <m:acc>
                        <m:accPr>
                          <m:chr m:val="⃗"/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ac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5217CE10-D512-4748-8CD2-E9A1754023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3910" y="6239850"/>
                <a:ext cx="703269" cy="49244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23486A89-DF1F-47D3-B1AB-7FAD1AAB81F3}"/>
                  </a:ext>
                </a:extLst>
              </p:cNvPr>
              <p:cNvSpPr txBox="1"/>
              <p:nvPr/>
            </p:nvSpPr>
            <p:spPr>
              <a:xfrm>
                <a:off x="10106290" y="5691177"/>
                <a:ext cx="703269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𝑚</m:t>
                      </m:r>
                      <m:acc>
                        <m:accPr>
                          <m:chr m:val="⃗"/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ac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23486A89-DF1F-47D3-B1AB-7FAD1AAB81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06290" y="5691177"/>
                <a:ext cx="703269" cy="49244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Arc 55">
            <a:extLst>
              <a:ext uri="{FF2B5EF4-FFF2-40B4-BE49-F238E27FC236}">
                <a16:creationId xmlns:a16="http://schemas.microsoft.com/office/drawing/2014/main" id="{B8572CB9-103C-4E34-B0AF-BA00DC154C1A}"/>
              </a:ext>
            </a:extLst>
          </p:cNvPr>
          <p:cNvSpPr/>
          <p:nvPr/>
        </p:nvSpPr>
        <p:spPr>
          <a:xfrm rot="19978717">
            <a:off x="9333834" y="5431544"/>
            <a:ext cx="293041" cy="327243"/>
          </a:xfrm>
          <a:prstGeom prst="arc">
            <a:avLst>
              <a:gd name="adj1" fmla="val 16775587"/>
              <a:gd name="adj2" fmla="val 725428"/>
            </a:avLst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5FD33E81-9D9E-4877-A29C-EFA9B77C01A0}"/>
                  </a:ext>
                </a:extLst>
              </p:cNvPr>
              <p:cNvSpPr txBox="1"/>
              <p:nvPr/>
            </p:nvSpPr>
            <p:spPr>
              <a:xfrm>
                <a:off x="10452929" y="5308320"/>
                <a:ext cx="1134368" cy="47250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5FD33E81-9D9E-4877-A29C-EFA9B77C01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52929" y="5308320"/>
                <a:ext cx="1134368" cy="47250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Arc 57">
            <a:extLst>
              <a:ext uri="{FF2B5EF4-FFF2-40B4-BE49-F238E27FC236}">
                <a16:creationId xmlns:a16="http://schemas.microsoft.com/office/drawing/2014/main" id="{FAC31EA1-B6C7-4AB5-9C58-CB00A267B35E}"/>
              </a:ext>
            </a:extLst>
          </p:cNvPr>
          <p:cNvSpPr/>
          <p:nvPr/>
        </p:nvSpPr>
        <p:spPr>
          <a:xfrm rot="13872670">
            <a:off x="10599928" y="4870649"/>
            <a:ext cx="293041" cy="327243"/>
          </a:xfrm>
          <a:prstGeom prst="arc">
            <a:avLst>
              <a:gd name="adj1" fmla="val 16775587"/>
              <a:gd name="adj2" fmla="val 725428"/>
            </a:avLst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6231318E-4F50-46CC-B3B5-84D39AC9358D}"/>
                  </a:ext>
                </a:extLst>
              </p:cNvPr>
              <p:cNvSpPr txBox="1"/>
              <p:nvPr/>
            </p:nvSpPr>
            <p:spPr>
              <a:xfrm>
                <a:off x="9392811" y="5080684"/>
                <a:ext cx="55553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6231318E-4F50-46CC-B3B5-84D39AC935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92811" y="5080684"/>
                <a:ext cx="555537" cy="43088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724FD592-F6D6-4658-8785-60B8B504C6A0}"/>
                  </a:ext>
                </a:extLst>
              </p:cNvPr>
              <p:cNvSpPr txBox="1"/>
              <p:nvPr/>
            </p:nvSpPr>
            <p:spPr>
              <a:xfrm>
                <a:off x="10346042" y="4759380"/>
                <a:ext cx="384656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724FD592-F6D6-4658-8785-60B8B504C6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46042" y="4759380"/>
                <a:ext cx="384656" cy="43088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Arc 63">
            <a:extLst>
              <a:ext uri="{FF2B5EF4-FFF2-40B4-BE49-F238E27FC236}">
                <a16:creationId xmlns:a16="http://schemas.microsoft.com/office/drawing/2014/main" id="{BE7B4EBC-284B-42BB-9600-9951B402D57E}"/>
              </a:ext>
            </a:extLst>
          </p:cNvPr>
          <p:cNvSpPr/>
          <p:nvPr/>
        </p:nvSpPr>
        <p:spPr>
          <a:xfrm rot="5044412">
            <a:off x="10697741" y="5037987"/>
            <a:ext cx="292726" cy="258420"/>
          </a:xfrm>
          <a:prstGeom prst="arc">
            <a:avLst>
              <a:gd name="adj1" fmla="val 16775587"/>
              <a:gd name="adj2" fmla="val 725428"/>
            </a:avLst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2C5B5637-31F5-4C03-A964-E7B471DF178D}"/>
              </a:ext>
            </a:extLst>
          </p:cNvPr>
          <p:cNvSpPr/>
          <p:nvPr/>
        </p:nvSpPr>
        <p:spPr>
          <a:xfrm flipH="1">
            <a:off x="225064" y="755613"/>
            <a:ext cx="694162" cy="694162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40000"/>
                  <a:lumOff val="60000"/>
                </a:schemeClr>
              </a:gs>
              <a:gs pos="46000">
                <a:schemeClr val="accent3">
                  <a:lumMod val="95000"/>
                  <a:lumOff val="5000"/>
                </a:schemeClr>
              </a:gs>
              <a:gs pos="100000">
                <a:schemeClr val="accent3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5BDF6DFB-F070-4148-B172-3DE0B54683DE}"/>
              </a:ext>
            </a:extLst>
          </p:cNvPr>
          <p:cNvSpPr/>
          <p:nvPr/>
        </p:nvSpPr>
        <p:spPr>
          <a:xfrm flipH="1">
            <a:off x="3041792" y="764607"/>
            <a:ext cx="694162" cy="694162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40000"/>
                  <a:lumOff val="60000"/>
                </a:schemeClr>
              </a:gs>
              <a:gs pos="46000">
                <a:schemeClr val="accent3">
                  <a:lumMod val="95000"/>
                  <a:lumOff val="5000"/>
                </a:schemeClr>
              </a:gs>
              <a:gs pos="100000">
                <a:schemeClr val="accent3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E4092D9F-EA54-4AE4-8206-01CB1D92DD78}"/>
              </a:ext>
            </a:extLst>
          </p:cNvPr>
          <p:cNvCxnSpPr>
            <a:cxnSpLocks/>
            <a:endCxn id="39" idx="6"/>
          </p:cNvCxnSpPr>
          <p:nvPr/>
        </p:nvCxnSpPr>
        <p:spPr>
          <a:xfrm>
            <a:off x="911796" y="1111688"/>
            <a:ext cx="2129996" cy="0"/>
          </a:xfrm>
          <a:prstGeom prst="straightConnector1">
            <a:avLst/>
          </a:prstGeom>
          <a:ln w="34925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ADF885FA-5C7D-4918-997C-6A3B190D241B}"/>
              </a:ext>
            </a:extLst>
          </p:cNvPr>
          <p:cNvCxnSpPr>
            <a:cxnSpLocks/>
          </p:cNvCxnSpPr>
          <p:nvPr/>
        </p:nvCxnSpPr>
        <p:spPr>
          <a:xfrm>
            <a:off x="1829310" y="1114422"/>
            <a:ext cx="598736" cy="0"/>
          </a:xfrm>
          <a:prstGeom prst="straightConnector1">
            <a:avLst/>
          </a:prstGeom>
          <a:ln w="47625">
            <a:solidFill>
              <a:schemeClr val="tx1"/>
            </a:solidFill>
            <a:headEnd type="none" w="lg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42A3A243-1C66-4B4A-B2D1-AFC1462D0D42}"/>
              </a:ext>
            </a:extLst>
          </p:cNvPr>
          <p:cNvCxnSpPr>
            <a:cxnSpLocks/>
          </p:cNvCxnSpPr>
          <p:nvPr/>
        </p:nvCxnSpPr>
        <p:spPr>
          <a:xfrm flipH="1">
            <a:off x="2552546" y="1111688"/>
            <a:ext cx="489246" cy="0"/>
          </a:xfrm>
          <a:prstGeom prst="straightConnector1">
            <a:avLst/>
          </a:prstGeom>
          <a:ln w="47625">
            <a:solidFill>
              <a:schemeClr val="tx1"/>
            </a:solidFill>
            <a:headEnd type="none" w="lg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F6923DF1-B9BE-4920-BFC6-A5FB5F4EB430}"/>
              </a:ext>
            </a:extLst>
          </p:cNvPr>
          <p:cNvCxnSpPr>
            <a:cxnSpLocks/>
          </p:cNvCxnSpPr>
          <p:nvPr/>
        </p:nvCxnSpPr>
        <p:spPr>
          <a:xfrm flipH="1">
            <a:off x="2607410" y="1257992"/>
            <a:ext cx="489246" cy="0"/>
          </a:xfrm>
          <a:prstGeom prst="straightConnector1">
            <a:avLst/>
          </a:prstGeom>
          <a:ln w="47625">
            <a:solidFill>
              <a:schemeClr val="tx1"/>
            </a:solidFill>
            <a:headEnd type="none" w="lg" len="lg"/>
            <a:tailEnd type="stealth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C0EB24B9-F8E5-4071-BCC3-82063BC62296}"/>
              </a:ext>
            </a:extLst>
          </p:cNvPr>
          <p:cNvCxnSpPr>
            <a:cxnSpLocks/>
          </p:cNvCxnSpPr>
          <p:nvPr/>
        </p:nvCxnSpPr>
        <p:spPr>
          <a:xfrm flipV="1">
            <a:off x="3388873" y="176734"/>
            <a:ext cx="0" cy="587873"/>
          </a:xfrm>
          <a:prstGeom prst="straightConnector1">
            <a:avLst/>
          </a:prstGeom>
          <a:ln w="47625">
            <a:solidFill>
              <a:schemeClr val="tx1"/>
            </a:solidFill>
            <a:headEnd type="none" w="lg" len="lg"/>
            <a:tailEnd type="stealth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94AF8F9B-BEE4-4770-BA8C-224EB8BEF73B}"/>
                  </a:ext>
                </a:extLst>
              </p:cNvPr>
              <p:cNvSpPr txBox="1"/>
              <p:nvPr/>
            </p:nvSpPr>
            <p:spPr>
              <a:xfrm>
                <a:off x="816742" y="1141294"/>
                <a:ext cx="1134368" cy="54245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94AF8F9B-BEE4-4770-BA8C-224EB8BEF7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742" y="1141294"/>
                <a:ext cx="1134368" cy="542456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F03BD56A-9A45-4EBB-B6C8-D8CE448EFF2A}"/>
                  </a:ext>
                </a:extLst>
              </p:cNvPr>
              <p:cNvSpPr txBox="1"/>
              <p:nvPr/>
            </p:nvSpPr>
            <p:spPr>
              <a:xfrm>
                <a:off x="1953587" y="718944"/>
                <a:ext cx="267958" cy="3105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F03BD56A-9A45-4EBB-B6C8-D8CE448EFF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3587" y="718944"/>
                <a:ext cx="267958" cy="310598"/>
              </a:xfrm>
              <a:prstGeom prst="rect">
                <a:avLst/>
              </a:prstGeom>
              <a:blipFill>
                <a:blip r:embed="rId17"/>
                <a:stretch>
                  <a:fillRect l="-20455" r="-9091" b="-137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9215DF1C-A1C3-465D-AEC8-B40C122E7ABE}"/>
                  </a:ext>
                </a:extLst>
              </p:cNvPr>
              <p:cNvSpPr txBox="1"/>
              <p:nvPr/>
            </p:nvSpPr>
            <p:spPr>
              <a:xfrm>
                <a:off x="2708509" y="755613"/>
                <a:ext cx="273280" cy="3105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9215DF1C-A1C3-465D-AEC8-B40C122E7A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8509" y="755613"/>
                <a:ext cx="273280" cy="310598"/>
              </a:xfrm>
              <a:prstGeom prst="rect">
                <a:avLst/>
              </a:prstGeom>
              <a:blipFill>
                <a:blip r:embed="rId18"/>
                <a:stretch>
                  <a:fillRect l="-20000" r="-8889" b="-137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C1AA945-945B-4E3C-9687-A0BB68050987}"/>
                  </a:ext>
                </a:extLst>
              </p:cNvPr>
              <p:cNvSpPr txBox="1"/>
              <p:nvPr/>
            </p:nvSpPr>
            <p:spPr>
              <a:xfrm>
                <a:off x="2841266" y="1280577"/>
                <a:ext cx="256993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ru-RU" sz="1600" b="0" i="1" smtClean="0">
                                  <a:latin typeface="Cambria Math" panose="02040503050406030204" pitchFamily="18" charset="0"/>
                                </a:rPr>
                                <m:t>н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C1AA945-945B-4E3C-9687-A0BB680509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1266" y="1280577"/>
                <a:ext cx="256993" cy="246221"/>
              </a:xfrm>
              <a:prstGeom prst="rect">
                <a:avLst/>
              </a:prstGeom>
              <a:blipFill>
                <a:blip r:embed="rId19"/>
                <a:stretch>
                  <a:fillRect l="-9524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E6580DE0-A141-41C4-A9C8-751A2BB3F054}"/>
                  </a:ext>
                </a:extLst>
              </p:cNvPr>
              <p:cNvSpPr txBox="1"/>
              <p:nvPr/>
            </p:nvSpPr>
            <p:spPr>
              <a:xfrm>
                <a:off x="3433241" y="110694"/>
                <a:ext cx="18466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E6580DE0-A141-41C4-A9C8-751A2BB3F0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3241" y="110694"/>
                <a:ext cx="184666" cy="276999"/>
              </a:xfrm>
              <a:prstGeom prst="rect">
                <a:avLst/>
              </a:prstGeom>
              <a:blipFill>
                <a:blip r:embed="rId20"/>
                <a:stretch>
                  <a:fillRect l="-30000" t="-45652" r="-106667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Oval 61">
            <a:extLst>
              <a:ext uri="{FF2B5EF4-FFF2-40B4-BE49-F238E27FC236}">
                <a16:creationId xmlns:a16="http://schemas.microsoft.com/office/drawing/2014/main" id="{22E89D28-8979-4EDF-9DBE-DD538749F385}"/>
              </a:ext>
            </a:extLst>
          </p:cNvPr>
          <p:cNvSpPr/>
          <p:nvPr/>
        </p:nvSpPr>
        <p:spPr>
          <a:xfrm flipH="1">
            <a:off x="1790798" y="1087980"/>
            <a:ext cx="77023" cy="77023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3013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val 19">
            <a:extLst>
              <a:ext uri="{FF2B5EF4-FFF2-40B4-BE49-F238E27FC236}">
                <a16:creationId xmlns:a16="http://schemas.microsoft.com/office/drawing/2014/main" id="{B24B50C1-E5C1-4C55-8ED8-5D9271814B17}"/>
              </a:ext>
            </a:extLst>
          </p:cNvPr>
          <p:cNvSpPr/>
          <p:nvPr/>
        </p:nvSpPr>
        <p:spPr>
          <a:xfrm>
            <a:off x="7986790" y="869710"/>
            <a:ext cx="3716500" cy="3716500"/>
          </a:xfrm>
          <a:prstGeom prst="ellipse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9173D88-5EE7-4982-BB93-662C67150F5B}"/>
              </a:ext>
            </a:extLst>
          </p:cNvPr>
          <p:cNvCxnSpPr>
            <a:cxnSpLocks/>
            <a:endCxn id="20" idx="5"/>
          </p:cNvCxnSpPr>
          <p:nvPr/>
        </p:nvCxnSpPr>
        <p:spPr>
          <a:xfrm>
            <a:off x="9845040" y="2727960"/>
            <a:ext cx="1313981" cy="1313981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6DDE3A1C-5370-479E-A2E6-11D86B94061E}"/>
              </a:ext>
            </a:extLst>
          </p:cNvPr>
          <p:cNvSpPr/>
          <p:nvPr/>
        </p:nvSpPr>
        <p:spPr>
          <a:xfrm flipH="1">
            <a:off x="10997947" y="3873723"/>
            <a:ext cx="322143" cy="336433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3E05BD36-2EE8-427D-92F4-1E7E43268316}"/>
              </a:ext>
            </a:extLst>
          </p:cNvPr>
          <p:cNvSpPr/>
          <p:nvPr/>
        </p:nvSpPr>
        <p:spPr>
          <a:xfrm flipH="1">
            <a:off x="9806528" y="2689448"/>
            <a:ext cx="77023" cy="77023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Arc 23">
            <a:extLst>
              <a:ext uri="{FF2B5EF4-FFF2-40B4-BE49-F238E27FC236}">
                <a16:creationId xmlns:a16="http://schemas.microsoft.com/office/drawing/2014/main" id="{203AB26D-A66E-405B-B41E-FCBB4DC40817}"/>
              </a:ext>
            </a:extLst>
          </p:cNvPr>
          <p:cNvSpPr/>
          <p:nvPr/>
        </p:nvSpPr>
        <p:spPr>
          <a:xfrm>
            <a:off x="9503586" y="602299"/>
            <a:ext cx="682907" cy="123794"/>
          </a:xfrm>
          <a:prstGeom prst="arc">
            <a:avLst>
              <a:gd name="adj1" fmla="val 16200000"/>
              <a:gd name="adj2" fmla="val 10247331"/>
            </a:avLst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86BC425-A715-439D-ADA2-6813E29512C8}"/>
                  </a:ext>
                </a:extLst>
              </p:cNvPr>
              <p:cNvSpPr txBox="1"/>
              <p:nvPr/>
            </p:nvSpPr>
            <p:spPr>
              <a:xfrm>
                <a:off x="9703648" y="229783"/>
                <a:ext cx="267203" cy="37251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86BC425-A715-439D-ADA2-6813E29512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03648" y="229783"/>
                <a:ext cx="267203" cy="372516"/>
              </a:xfrm>
              <a:prstGeom prst="rect">
                <a:avLst/>
              </a:prstGeom>
              <a:blipFill>
                <a:blip r:embed="rId2"/>
                <a:stretch>
                  <a:fillRect l="-22727" r="-15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C799AE6-8181-4A28-9705-BFE5682477FB}"/>
              </a:ext>
            </a:extLst>
          </p:cNvPr>
          <p:cNvCxnSpPr>
            <a:cxnSpLocks/>
          </p:cNvCxnSpPr>
          <p:nvPr/>
        </p:nvCxnSpPr>
        <p:spPr>
          <a:xfrm>
            <a:off x="9837250" y="613874"/>
            <a:ext cx="1" cy="4530302"/>
          </a:xfrm>
          <a:prstGeom prst="straightConnector1">
            <a:avLst/>
          </a:prstGeom>
          <a:ln w="19050">
            <a:solidFill>
              <a:schemeClr val="tx1"/>
            </a:solidFill>
            <a:prstDash val="lgDashDot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093F605-61CF-482A-B6A2-91857C34BBC0}"/>
                  </a:ext>
                </a:extLst>
              </p:cNvPr>
              <p:cNvSpPr txBox="1"/>
              <p:nvPr/>
            </p:nvSpPr>
            <p:spPr>
              <a:xfrm>
                <a:off x="11185985" y="4680527"/>
                <a:ext cx="52508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𝑚</m:t>
                      </m:r>
                      <m:acc>
                        <m:accPr>
                          <m:chr m:val="⃗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ac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093F605-61CF-482A-B6A2-91857C34BB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85985" y="4680527"/>
                <a:ext cx="525080" cy="369332"/>
              </a:xfrm>
              <a:prstGeom prst="rect">
                <a:avLst/>
              </a:prstGeom>
              <a:blipFill>
                <a:blip r:embed="rId3"/>
                <a:stretch>
                  <a:fillRect l="-8140" t="-38333" r="-87209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C224F41-B6B0-47F7-851C-43BC773F8216}"/>
              </a:ext>
            </a:extLst>
          </p:cNvPr>
          <p:cNvCxnSpPr>
            <a:cxnSpLocks/>
          </p:cNvCxnSpPr>
          <p:nvPr/>
        </p:nvCxnSpPr>
        <p:spPr>
          <a:xfrm>
            <a:off x="11159021" y="4210156"/>
            <a:ext cx="0" cy="1008020"/>
          </a:xfrm>
          <a:prstGeom prst="straightConnector1">
            <a:avLst/>
          </a:prstGeom>
          <a:ln w="31750">
            <a:solidFill>
              <a:schemeClr val="tx1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6C3D263-9D15-48C0-B329-43F0062AC450}"/>
              </a:ext>
            </a:extLst>
          </p:cNvPr>
          <p:cNvCxnSpPr>
            <a:cxnSpLocks/>
            <a:endCxn id="22" idx="6"/>
          </p:cNvCxnSpPr>
          <p:nvPr/>
        </p:nvCxnSpPr>
        <p:spPr>
          <a:xfrm>
            <a:off x="9867973" y="4041939"/>
            <a:ext cx="1129974" cy="1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22754B0-7ADD-4796-9D39-CACBFDE54A90}"/>
                  </a:ext>
                </a:extLst>
              </p:cNvPr>
              <p:cNvSpPr txBox="1"/>
              <p:nvPr/>
            </p:nvSpPr>
            <p:spPr>
              <a:xfrm>
                <a:off x="10502030" y="3015618"/>
                <a:ext cx="27353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22754B0-7ADD-4796-9D39-CACBFDE54A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02030" y="3015618"/>
                <a:ext cx="273536" cy="369332"/>
              </a:xfrm>
              <a:prstGeom prst="rect">
                <a:avLst/>
              </a:prstGeom>
              <a:blipFill>
                <a:blip r:embed="rId4"/>
                <a:stretch>
                  <a:fillRect l="-26667" r="-22222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FF050AC-89CB-4E9D-9EA8-3B3FDCEB7055}"/>
                  </a:ext>
                </a:extLst>
              </p:cNvPr>
              <p:cNvSpPr txBox="1"/>
              <p:nvPr/>
            </p:nvSpPr>
            <p:spPr>
              <a:xfrm>
                <a:off x="10046866" y="3941383"/>
                <a:ext cx="22153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FF050AC-89CB-4E9D-9EA8-3B3FDCEB70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46866" y="3941383"/>
                <a:ext cx="221536" cy="369332"/>
              </a:xfrm>
              <a:prstGeom prst="rect">
                <a:avLst/>
              </a:prstGeom>
              <a:blipFill>
                <a:blip r:embed="rId5"/>
                <a:stretch>
                  <a:fillRect l="-16667" r="-19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Arc 40">
            <a:extLst>
              <a:ext uri="{FF2B5EF4-FFF2-40B4-BE49-F238E27FC236}">
                <a16:creationId xmlns:a16="http://schemas.microsoft.com/office/drawing/2014/main" id="{1BD02389-9093-4F7A-96A7-8DD54FA160EC}"/>
              </a:ext>
            </a:extLst>
          </p:cNvPr>
          <p:cNvSpPr/>
          <p:nvPr/>
        </p:nvSpPr>
        <p:spPr>
          <a:xfrm rot="5633677">
            <a:off x="9737030" y="2724536"/>
            <a:ext cx="293041" cy="327243"/>
          </a:xfrm>
          <a:prstGeom prst="arc">
            <a:avLst>
              <a:gd name="adj1" fmla="val 16775587"/>
              <a:gd name="adj2" fmla="val 725428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8F03BD2A-B8A8-4AAC-98E4-D3308DBDBA6C}"/>
                  </a:ext>
                </a:extLst>
              </p:cNvPr>
              <p:cNvSpPr txBox="1"/>
              <p:nvPr/>
            </p:nvSpPr>
            <p:spPr>
              <a:xfrm>
                <a:off x="9814811" y="2921936"/>
                <a:ext cx="384656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8F03BD2A-B8A8-4AAC-98E4-D3308DBDBA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14811" y="2921936"/>
                <a:ext cx="384656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3FEB31F8-173D-4460-BD8B-BD1BA656CAE6}"/>
              </a:ext>
            </a:extLst>
          </p:cNvPr>
          <p:cNvCxnSpPr>
            <a:cxnSpLocks/>
          </p:cNvCxnSpPr>
          <p:nvPr/>
        </p:nvCxnSpPr>
        <p:spPr>
          <a:xfrm flipH="1">
            <a:off x="10551459" y="4041839"/>
            <a:ext cx="438699" cy="100"/>
          </a:xfrm>
          <a:prstGeom prst="straightConnector1">
            <a:avLst/>
          </a:prstGeom>
          <a:ln w="31750">
            <a:solidFill>
              <a:schemeClr val="tx1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ABA45A05-550C-4C30-A48E-1939279C99C4}"/>
                  </a:ext>
                </a:extLst>
              </p:cNvPr>
              <p:cNvSpPr txBox="1"/>
              <p:nvPr/>
            </p:nvSpPr>
            <p:spPr>
              <a:xfrm>
                <a:off x="10372341" y="3723386"/>
                <a:ext cx="484812" cy="2930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  <m:acc>
                        <m:accPr>
                          <m:chr m:val="⃗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ru-RU" b="0" i="1" smtClean="0">
                                  <a:latin typeface="Cambria Math" panose="02040503050406030204" pitchFamily="18" charset="0"/>
                                </a:rPr>
                                <m:t>ц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ABA45A05-550C-4C30-A48E-1939279C99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72341" y="3723386"/>
                <a:ext cx="484812" cy="293029"/>
              </a:xfrm>
              <a:prstGeom prst="rect">
                <a:avLst/>
              </a:prstGeom>
              <a:blipFill>
                <a:blip r:embed="rId7"/>
                <a:stretch>
                  <a:fillRect l="-5000" r="-3750" b="-18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C762E033-80CA-44C4-B447-BF27D6758E08}"/>
              </a:ext>
            </a:extLst>
          </p:cNvPr>
          <p:cNvCxnSpPr>
            <a:cxnSpLocks/>
            <a:stCxn id="22" idx="7"/>
          </p:cNvCxnSpPr>
          <p:nvPr/>
        </p:nvCxnSpPr>
        <p:spPr>
          <a:xfrm flipH="1" flipV="1">
            <a:off x="10638798" y="3537300"/>
            <a:ext cx="406326" cy="385692"/>
          </a:xfrm>
          <a:prstGeom prst="straightConnector1">
            <a:avLst/>
          </a:prstGeom>
          <a:ln w="31750">
            <a:solidFill>
              <a:schemeClr val="tx1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797E07E1-8C04-404F-8301-FC382545D69D}"/>
                  </a:ext>
                </a:extLst>
              </p:cNvPr>
              <p:cNvSpPr txBox="1"/>
              <p:nvPr/>
            </p:nvSpPr>
            <p:spPr>
              <a:xfrm>
                <a:off x="10748283" y="3352703"/>
                <a:ext cx="215635" cy="3451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ac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797E07E1-8C04-404F-8301-FC382545D6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48283" y="3352703"/>
                <a:ext cx="215635" cy="345159"/>
              </a:xfrm>
              <a:prstGeom prst="rect">
                <a:avLst/>
              </a:prstGeom>
              <a:blipFill>
                <a:blip r:embed="rId8"/>
                <a:stretch>
                  <a:fillRect l="-25000" r="-25000" b="-35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4" name="Picture 53">
            <a:extLst>
              <a:ext uri="{FF2B5EF4-FFF2-40B4-BE49-F238E27FC236}">
                <a16:creationId xmlns:a16="http://schemas.microsoft.com/office/drawing/2014/main" id="{5E06255B-3CDD-4666-AF79-824719820B3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1910" y="1029376"/>
            <a:ext cx="5505450" cy="4114800"/>
          </a:xfrm>
          <a:prstGeom prst="rect">
            <a:avLst/>
          </a:prstGeom>
        </p:spPr>
      </p:pic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5945351C-202D-4557-B23B-82804E30FEED}"/>
              </a:ext>
            </a:extLst>
          </p:cNvPr>
          <p:cNvCxnSpPr>
            <a:cxnSpLocks/>
          </p:cNvCxnSpPr>
          <p:nvPr/>
        </p:nvCxnSpPr>
        <p:spPr>
          <a:xfrm>
            <a:off x="5327311" y="1384100"/>
            <a:ext cx="0" cy="3760076"/>
          </a:xfrm>
          <a:prstGeom prst="straightConnector1">
            <a:avLst/>
          </a:prstGeom>
          <a:ln w="28575">
            <a:solidFill>
              <a:srgbClr val="0070C0"/>
            </a:solidFill>
            <a:prstDash val="lgDashDot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AE19B154-6AF6-4B55-97AB-EFD432920EB2}"/>
              </a:ext>
            </a:extLst>
          </p:cNvPr>
          <p:cNvCxnSpPr>
            <a:cxnSpLocks/>
          </p:cNvCxnSpPr>
          <p:nvPr/>
        </p:nvCxnSpPr>
        <p:spPr>
          <a:xfrm>
            <a:off x="4024028" y="3779670"/>
            <a:ext cx="1287517" cy="0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00930697-BF6E-486C-BF02-AABFC63E69E2}"/>
              </a:ext>
            </a:extLst>
          </p:cNvPr>
          <p:cNvCxnSpPr>
            <a:cxnSpLocks/>
          </p:cNvCxnSpPr>
          <p:nvPr/>
        </p:nvCxnSpPr>
        <p:spPr>
          <a:xfrm>
            <a:off x="1410079" y="4915918"/>
            <a:ext cx="2403609" cy="0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8C54CFE0-E35E-467F-A835-0A0100DCA37A}"/>
                  </a:ext>
                </a:extLst>
              </p:cNvPr>
              <p:cNvSpPr txBox="1"/>
              <p:nvPr/>
            </p:nvSpPr>
            <p:spPr>
              <a:xfrm>
                <a:off x="4199420" y="1964292"/>
                <a:ext cx="408917" cy="6771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US" sz="4400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8C54CFE0-E35E-467F-A835-0A0100DCA3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9420" y="1964292"/>
                <a:ext cx="408917" cy="67710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176F3E0C-E306-434C-BCDD-528C0B8A5FB8}"/>
                  </a:ext>
                </a:extLst>
              </p:cNvPr>
              <p:cNvSpPr txBox="1"/>
              <p:nvPr/>
            </p:nvSpPr>
            <p:spPr>
              <a:xfrm>
                <a:off x="2407424" y="3560146"/>
                <a:ext cx="408917" cy="6771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US" sz="4400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176F3E0C-E306-434C-BCDD-528C0B8A5F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7424" y="3560146"/>
                <a:ext cx="408917" cy="67710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882B9635-395E-4452-8456-F52D5295118B}"/>
                  </a:ext>
                </a:extLst>
              </p:cNvPr>
              <p:cNvSpPr txBox="1"/>
              <p:nvPr/>
            </p:nvSpPr>
            <p:spPr>
              <a:xfrm>
                <a:off x="4395096" y="3779670"/>
                <a:ext cx="454099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882B9635-395E-4452-8456-F52D529511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5096" y="3779670"/>
                <a:ext cx="454099" cy="55399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850EDA5E-361C-4F23-BAA2-145AD3CD3BD8}"/>
                  </a:ext>
                </a:extLst>
              </p:cNvPr>
              <p:cNvSpPr txBox="1"/>
              <p:nvPr/>
            </p:nvSpPr>
            <p:spPr>
              <a:xfrm>
                <a:off x="2407424" y="4909451"/>
                <a:ext cx="464807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850EDA5E-361C-4F23-BAA2-145AD3CD3B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7424" y="4909451"/>
                <a:ext cx="464807" cy="55399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Arc 63">
            <a:extLst>
              <a:ext uri="{FF2B5EF4-FFF2-40B4-BE49-F238E27FC236}">
                <a16:creationId xmlns:a16="http://schemas.microsoft.com/office/drawing/2014/main" id="{26B0A284-AFDA-49FA-A544-60D87FC9B9EE}"/>
              </a:ext>
            </a:extLst>
          </p:cNvPr>
          <p:cNvSpPr/>
          <p:nvPr/>
        </p:nvSpPr>
        <p:spPr>
          <a:xfrm>
            <a:off x="4977881" y="847895"/>
            <a:ext cx="682907" cy="123794"/>
          </a:xfrm>
          <a:prstGeom prst="arc">
            <a:avLst>
              <a:gd name="adj1" fmla="val 16200000"/>
              <a:gd name="adj2" fmla="val 10247331"/>
            </a:avLst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A65DABBB-7286-4D84-BC26-2C0630D54BE8}"/>
                  </a:ext>
                </a:extLst>
              </p:cNvPr>
              <p:cNvSpPr txBox="1"/>
              <p:nvPr/>
            </p:nvSpPr>
            <p:spPr>
              <a:xfrm>
                <a:off x="5177943" y="475379"/>
                <a:ext cx="267203" cy="37251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A65DABBB-7286-4D84-BC26-2C0630D54B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7943" y="475379"/>
                <a:ext cx="267203" cy="372516"/>
              </a:xfrm>
              <a:prstGeom prst="rect">
                <a:avLst/>
              </a:prstGeom>
              <a:blipFill>
                <a:blip r:embed="rId14"/>
                <a:stretch>
                  <a:fillRect l="-20455" r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9BD7E0FF-F1E3-47F2-940A-CFF5C4CA3628}"/>
              </a:ext>
            </a:extLst>
          </p:cNvPr>
          <p:cNvCxnSpPr>
            <a:cxnSpLocks/>
          </p:cNvCxnSpPr>
          <p:nvPr/>
        </p:nvCxnSpPr>
        <p:spPr>
          <a:xfrm flipV="1">
            <a:off x="1369439" y="4547276"/>
            <a:ext cx="599116" cy="251511"/>
          </a:xfrm>
          <a:prstGeom prst="straightConnector1">
            <a:avLst/>
          </a:prstGeom>
          <a:ln w="38100">
            <a:solidFill>
              <a:schemeClr val="tx1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0E3A6B29-6B31-47FE-845F-0140F7C8C9A2}"/>
                  </a:ext>
                </a:extLst>
              </p:cNvPr>
              <p:cNvSpPr txBox="1"/>
              <p:nvPr/>
            </p:nvSpPr>
            <p:spPr>
              <a:xfrm>
                <a:off x="1561179" y="4161088"/>
                <a:ext cx="302839" cy="4831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ac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0E3A6B29-6B31-47FE-845F-0140F7C8C9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1179" y="4161088"/>
                <a:ext cx="302839" cy="483146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DB5AC333-40DA-4B44-8F48-0EA63225BD03}"/>
                  </a:ext>
                </a:extLst>
              </p:cNvPr>
              <p:cNvSpPr txBox="1"/>
              <p:nvPr/>
            </p:nvSpPr>
            <p:spPr>
              <a:xfrm>
                <a:off x="1226957" y="5488447"/>
                <a:ext cx="52508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𝑚</m:t>
                      </m:r>
                      <m:acc>
                        <m:accPr>
                          <m:chr m:val="⃗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ac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DB5AC333-40DA-4B44-8F48-0EA63225BD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6957" y="5488447"/>
                <a:ext cx="525080" cy="369332"/>
              </a:xfrm>
              <a:prstGeom prst="rect">
                <a:avLst/>
              </a:prstGeom>
              <a:blipFill>
                <a:blip r:embed="rId16"/>
                <a:stretch>
                  <a:fillRect l="-6977" t="-36066" r="-88372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CD4C59EC-65B6-4249-BE98-913B28746975}"/>
              </a:ext>
            </a:extLst>
          </p:cNvPr>
          <p:cNvCxnSpPr>
            <a:cxnSpLocks/>
          </p:cNvCxnSpPr>
          <p:nvPr/>
        </p:nvCxnSpPr>
        <p:spPr>
          <a:xfrm>
            <a:off x="1199993" y="5018076"/>
            <a:ext cx="0" cy="1008020"/>
          </a:xfrm>
          <a:prstGeom prst="straightConnector1">
            <a:avLst/>
          </a:prstGeom>
          <a:ln w="31750">
            <a:solidFill>
              <a:schemeClr val="tx1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C0FED3BF-6199-4D03-A7B2-C59A0F47212D}"/>
              </a:ext>
            </a:extLst>
          </p:cNvPr>
          <p:cNvCxnSpPr>
            <a:cxnSpLocks/>
          </p:cNvCxnSpPr>
          <p:nvPr/>
        </p:nvCxnSpPr>
        <p:spPr>
          <a:xfrm>
            <a:off x="1403323" y="4914531"/>
            <a:ext cx="666612" cy="0"/>
          </a:xfrm>
          <a:prstGeom prst="straightConnector1">
            <a:avLst/>
          </a:prstGeom>
          <a:ln w="31750">
            <a:solidFill>
              <a:schemeClr val="tx1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82A5891E-5E73-442E-85EB-7C598606B188}"/>
                  </a:ext>
                </a:extLst>
              </p:cNvPr>
              <p:cNvSpPr txBox="1"/>
              <p:nvPr/>
            </p:nvSpPr>
            <p:spPr>
              <a:xfrm>
                <a:off x="1904230" y="4587578"/>
                <a:ext cx="484812" cy="2930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  <m:acc>
                        <m:accPr>
                          <m:chr m:val="⃗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ru-RU" b="0" i="1" smtClean="0">
                                  <a:latin typeface="Cambria Math" panose="02040503050406030204" pitchFamily="18" charset="0"/>
                                </a:rPr>
                                <m:t>ц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82A5891E-5E73-442E-85EB-7C598606B1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4230" y="4587578"/>
                <a:ext cx="484812" cy="293029"/>
              </a:xfrm>
              <a:prstGeom prst="rect">
                <a:avLst/>
              </a:prstGeom>
              <a:blipFill>
                <a:blip r:embed="rId17"/>
                <a:stretch>
                  <a:fillRect l="-6250" r="-3750" b="-18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93832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Oval 33">
            <a:extLst>
              <a:ext uri="{FF2B5EF4-FFF2-40B4-BE49-F238E27FC236}">
                <a16:creationId xmlns:a16="http://schemas.microsoft.com/office/drawing/2014/main" id="{81DA6880-70EC-443F-849D-8E8DC3FEC8E6}"/>
              </a:ext>
            </a:extLst>
          </p:cNvPr>
          <p:cNvSpPr/>
          <p:nvPr/>
        </p:nvSpPr>
        <p:spPr>
          <a:xfrm>
            <a:off x="289983" y="1767536"/>
            <a:ext cx="3716500" cy="3716500"/>
          </a:xfrm>
          <a:prstGeom prst="ellipse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BC0C712-9172-4039-9D5D-E8EFEF64DC63}"/>
                  </a:ext>
                </a:extLst>
              </p:cNvPr>
              <p:cNvSpPr txBox="1"/>
              <p:nvPr/>
            </p:nvSpPr>
            <p:spPr>
              <a:xfrm>
                <a:off x="3385118" y="1630376"/>
                <a:ext cx="267203" cy="37251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BC0C712-9172-4039-9D5D-E8EFEF64DC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5118" y="1630376"/>
                <a:ext cx="267203" cy="372516"/>
              </a:xfrm>
              <a:prstGeom prst="rect">
                <a:avLst/>
              </a:prstGeom>
              <a:blipFill>
                <a:blip r:embed="rId2"/>
                <a:stretch>
                  <a:fillRect l="-20455" r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Arc 38">
            <a:extLst>
              <a:ext uri="{FF2B5EF4-FFF2-40B4-BE49-F238E27FC236}">
                <a16:creationId xmlns:a16="http://schemas.microsoft.com/office/drawing/2014/main" id="{0F0D5336-440C-4F2F-A790-C2CEE2E41020}"/>
              </a:ext>
            </a:extLst>
          </p:cNvPr>
          <p:cNvSpPr/>
          <p:nvPr/>
        </p:nvSpPr>
        <p:spPr>
          <a:xfrm rot="20492297">
            <a:off x="3179547" y="1818490"/>
            <a:ext cx="411142" cy="549711"/>
          </a:xfrm>
          <a:custGeom>
            <a:avLst/>
            <a:gdLst>
              <a:gd name="connsiteX0" fmla="*/ 341454 w 682907"/>
              <a:gd name="connsiteY0" fmla="*/ 0 h 123794"/>
              <a:gd name="connsiteX1" fmla="*/ 668875 w 682907"/>
              <a:gd name="connsiteY1" fmla="*/ 44334 h 123794"/>
              <a:gd name="connsiteX2" fmla="*/ 348113 w 682907"/>
              <a:gd name="connsiteY2" fmla="*/ 123782 h 123794"/>
              <a:gd name="connsiteX3" fmla="*/ 86969 w 682907"/>
              <a:gd name="connsiteY3" fmla="*/ 103165 h 123794"/>
              <a:gd name="connsiteX4" fmla="*/ 341454 w 682907"/>
              <a:gd name="connsiteY4" fmla="*/ 61897 h 123794"/>
              <a:gd name="connsiteX5" fmla="*/ 341454 w 682907"/>
              <a:gd name="connsiteY5" fmla="*/ 0 h 123794"/>
              <a:gd name="connsiteX0" fmla="*/ 341454 w 682907"/>
              <a:gd name="connsiteY0" fmla="*/ 0 h 123794"/>
              <a:gd name="connsiteX1" fmla="*/ 668875 w 682907"/>
              <a:gd name="connsiteY1" fmla="*/ 44334 h 123794"/>
              <a:gd name="connsiteX2" fmla="*/ 348113 w 682907"/>
              <a:gd name="connsiteY2" fmla="*/ 123782 h 123794"/>
              <a:gd name="connsiteX3" fmla="*/ 86969 w 682907"/>
              <a:gd name="connsiteY3" fmla="*/ 103165 h 123794"/>
              <a:gd name="connsiteX0" fmla="*/ 254485 w 596147"/>
              <a:gd name="connsiteY0" fmla="*/ 179070 h 302863"/>
              <a:gd name="connsiteX1" fmla="*/ 581906 w 596147"/>
              <a:gd name="connsiteY1" fmla="*/ 223404 h 302863"/>
              <a:gd name="connsiteX2" fmla="*/ 261144 w 596147"/>
              <a:gd name="connsiteY2" fmla="*/ 302852 h 302863"/>
              <a:gd name="connsiteX3" fmla="*/ 0 w 596147"/>
              <a:gd name="connsiteY3" fmla="*/ 282235 h 302863"/>
              <a:gd name="connsiteX4" fmla="*/ 254485 w 596147"/>
              <a:gd name="connsiteY4" fmla="*/ 240967 h 302863"/>
              <a:gd name="connsiteX5" fmla="*/ 254485 w 596147"/>
              <a:gd name="connsiteY5" fmla="*/ 179070 h 302863"/>
              <a:gd name="connsiteX0" fmla="*/ 290680 w 596147"/>
              <a:gd name="connsiteY0" fmla="*/ 0 h 302863"/>
              <a:gd name="connsiteX1" fmla="*/ 581906 w 596147"/>
              <a:gd name="connsiteY1" fmla="*/ 223404 h 302863"/>
              <a:gd name="connsiteX2" fmla="*/ 261144 w 596147"/>
              <a:gd name="connsiteY2" fmla="*/ 302852 h 302863"/>
              <a:gd name="connsiteX3" fmla="*/ 0 w 596147"/>
              <a:gd name="connsiteY3" fmla="*/ 282235 h 302863"/>
              <a:gd name="connsiteX0" fmla="*/ 254485 w 596147"/>
              <a:gd name="connsiteY0" fmla="*/ 288047 h 411840"/>
              <a:gd name="connsiteX1" fmla="*/ 581906 w 596147"/>
              <a:gd name="connsiteY1" fmla="*/ 332381 h 411840"/>
              <a:gd name="connsiteX2" fmla="*/ 261144 w 596147"/>
              <a:gd name="connsiteY2" fmla="*/ 411829 h 411840"/>
              <a:gd name="connsiteX3" fmla="*/ 0 w 596147"/>
              <a:gd name="connsiteY3" fmla="*/ 391212 h 411840"/>
              <a:gd name="connsiteX4" fmla="*/ 254485 w 596147"/>
              <a:gd name="connsiteY4" fmla="*/ 349944 h 411840"/>
              <a:gd name="connsiteX5" fmla="*/ 254485 w 596147"/>
              <a:gd name="connsiteY5" fmla="*/ 288047 h 411840"/>
              <a:gd name="connsiteX0" fmla="*/ 290680 w 596147"/>
              <a:gd name="connsiteY0" fmla="*/ 108977 h 411840"/>
              <a:gd name="connsiteX1" fmla="*/ 362831 w 596147"/>
              <a:gd name="connsiteY1" fmla="*/ 10436 h 411840"/>
              <a:gd name="connsiteX2" fmla="*/ 261144 w 596147"/>
              <a:gd name="connsiteY2" fmla="*/ 411829 h 411840"/>
              <a:gd name="connsiteX3" fmla="*/ 0 w 596147"/>
              <a:gd name="connsiteY3" fmla="*/ 391212 h 411840"/>
              <a:gd name="connsiteX0" fmla="*/ 254485 w 596147"/>
              <a:gd name="connsiteY0" fmla="*/ 310595 h 434388"/>
              <a:gd name="connsiteX1" fmla="*/ 581906 w 596147"/>
              <a:gd name="connsiteY1" fmla="*/ 354929 h 434388"/>
              <a:gd name="connsiteX2" fmla="*/ 261144 w 596147"/>
              <a:gd name="connsiteY2" fmla="*/ 434377 h 434388"/>
              <a:gd name="connsiteX3" fmla="*/ 0 w 596147"/>
              <a:gd name="connsiteY3" fmla="*/ 413760 h 434388"/>
              <a:gd name="connsiteX4" fmla="*/ 254485 w 596147"/>
              <a:gd name="connsiteY4" fmla="*/ 372492 h 434388"/>
              <a:gd name="connsiteX5" fmla="*/ 254485 w 596147"/>
              <a:gd name="connsiteY5" fmla="*/ 310595 h 434388"/>
              <a:gd name="connsiteX0" fmla="*/ 290680 w 596147"/>
              <a:gd name="connsiteY0" fmla="*/ 131525 h 434388"/>
              <a:gd name="connsiteX1" fmla="*/ 362831 w 596147"/>
              <a:gd name="connsiteY1" fmla="*/ 32984 h 434388"/>
              <a:gd name="connsiteX2" fmla="*/ 118269 w 596147"/>
              <a:gd name="connsiteY2" fmla="*/ 37 h 434388"/>
              <a:gd name="connsiteX3" fmla="*/ 0 w 596147"/>
              <a:gd name="connsiteY3" fmla="*/ 413760 h 434388"/>
              <a:gd name="connsiteX0" fmla="*/ 427840 w 769502"/>
              <a:gd name="connsiteY0" fmla="*/ 310595 h 434388"/>
              <a:gd name="connsiteX1" fmla="*/ 755261 w 769502"/>
              <a:gd name="connsiteY1" fmla="*/ 354929 h 434388"/>
              <a:gd name="connsiteX2" fmla="*/ 434499 w 769502"/>
              <a:gd name="connsiteY2" fmla="*/ 434377 h 434388"/>
              <a:gd name="connsiteX3" fmla="*/ 173355 w 769502"/>
              <a:gd name="connsiteY3" fmla="*/ 413760 h 434388"/>
              <a:gd name="connsiteX4" fmla="*/ 427840 w 769502"/>
              <a:gd name="connsiteY4" fmla="*/ 372492 h 434388"/>
              <a:gd name="connsiteX5" fmla="*/ 427840 w 769502"/>
              <a:gd name="connsiteY5" fmla="*/ 310595 h 434388"/>
              <a:gd name="connsiteX0" fmla="*/ 464035 w 769502"/>
              <a:gd name="connsiteY0" fmla="*/ 131525 h 434388"/>
              <a:gd name="connsiteX1" fmla="*/ 536186 w 769502"/>
              <a:gd name="connsiteY1" fmla="*/ 32984 h 434388"/>
              <a:gd name="connsiteX2" fmla="*/ 291624 w 769502"/>
              <a:gd name="connsiteY2" fmla="*/ 37 h 434388"/>
              <a:gd name="connsiteX3" fmla="*/ 0 w 769502"/>
              <a:gd name="connsiteY3" fmla="*/ 375 h 434388"/>
              <a:gd name="connsiteX0" fmla="*/ 427840 w 769502"/>
              <a:gd name="connsiteY0" fmla="*/ 319428 h 443221"/>
              <a:gd name="connsiteX1" fmla="*/ 755261 w 769502"/>
              <a:gd name="connsiteY1" fmla="*/ 363762 h 443221"/>
              <a:gd name="connsiteX2" fmla="*/ 434499 w 769502"/>
              <a:gd name="connsiteY2" fmla="*/ 443210 h 443221"/>
              <a:gd name="connsiteX3" fmla="*/ 173355 w 769502"/>
              <a:gd name="connsiteY3" fmla="*/ 422593 h 443221"/>
              <a:gd name="connsiteX4" fmla="*/ 427840 w 769502"/>
              <a:gd name="connsiteY4" fmla="*/ 381325 h 443221"/>
              <a:gd name="connsiteX5" fmla="*/ 427840 w 769502"/>
              <a:gd name="connsiteY5" fmla="*/ 319428 h 443221"/>
              <a:gd name="connsiteX0" fmla="*/ 385295 w 769502"/>
              <a:gd name="connsiteY0" fmla="*/ 409598 h 443221"/>
              <a:gd name="connsiteX1" fmla="*/ 536186 w 769502"/>
              <a:gd name="connsiteY1" fmla="*/ 41817 h 443221"/>
              <a:gd name="connsiteX2" fmla="*/ 291624 w 769502"/>
              <a:gd name="connsiteY2" fmla="*/ 8870 h 443221"/>
              <a:gd name="connsiteX3" fmla="*/ 0 w 769502"/>
              <a:gd name="connsiteY3" fmla="*/ 9208 h 443221"/>
              <a:gd name="connsiteX0" fmla="*/ 427840 w 769502"/>
              <a:gd name="connsiteY0" fmla="*/ 310565 h 434358"/>
              <a:gd name="connsiteX1" fmla="*/ 755261 w 769502"/>
              <a:gd name="connsiteY1" fmla="*/ 354899 h 434358"/>
              <a:gd name="connsiteX2" fmla="*/ 434499 w 769502"/>
              <a:gd name="connsiteY2" fmla="*/ 434347 h 434358"/>
              <a:gd name="connsiteX3" fmla="*/ 173355 w 769502"/>
              <a:gd name="connsiteY3" fmla="*/ 413730 h 434358"/>
              <a:gd name="connsiteX4" fmla="*/ 427840 w 769502"/>
              <a:gd name="connsiteY4" fmla="*/ 372462 h 434358"/>
              <a:gd name="connsiteX5" fmla="*/ 427840 w 769502"/>
              <a:gd name="connsiteY5" fmla="*/ 310565 h 434358"/>
              <a:gd name="connsiteX0" fmla="*/ 385295 w 769502"/>
              <a:gd name="connsiteY0" fmla="*/ 400735 h 434358"/>
              <a:gd name="connsiteX1" fmla="*/ 426966 w 769502"/>
              <a:gd name="connsiteY1" fmla="*/ 137094 h 434358"/>
              <a:gd name="connsiteX2" fmla="*/ 291624 w 769502"/>
              <a:gd name="connsiteY2" fmla="*/ 7 h 434358"/>
              <a:gd name="connsiteX3" fmla="*/ 0 w 769502"/>
              <a:gd name="connsiteY3" fmla="*/ 345 h 434358"/>
              <a:gd name="connsiteX0" fmla="*/ 3660 w 772113"/>
              <a:gd name="connsiteY0" fmla="*/ 3225 h 434358"/>
              <a:gd name="connsiteX1" fmla="*/ 755261 w 772113"/>
              <a:gd name="connsiteY1" fmla="*/ 354899 h 434358"/>
              <a:gd name="connsiteX2" fmla="*/ 434499 w 772113"/>
              <a:gd name="connsiteY2" fmla="*/ 434347 h 434358"/>
              <a:gd name="connsiteX3" fmla="*/ 173355 w 772113"/>
              <a:gd name="connsiteY3" fmla="*/ 413730 h 434358"/>
              <a:gd name="connsiteX4" fmla="*/ 427840 w 772113"/>
              <a:gd name="connsiteY4" fmla="*/ 372462 h 434358"/>
              <a:gd name="connsiteX5" fmla="*/ 3660 w 772113"/>
              <a:gd name="connsiteY5" fmla="*/ 3225 h 434358"/>
              <a:gd name="connsiteX0" fmla="*/ 385295 w 772113"/>
              <a:gd name="connsiteY0" fmla="*/ 400735 h 434358"/>
              <a:gd name="connsiteX1" fmla="*/ 426966 w 772113"/>
              <a:gd name="connsiteY1" fmla="*/ 137094 h 434358"/>
              <a:gd name="connsiteX2" fmla="*/ 291624 w 772113"/>
              <a:gd name="connsiteY2" fmla="*/ 7 h 434358"/>
              <a:gd name="connsiteX3" fmla="*/ 0 w 772113"/>
              <a:gd name="connsiteY3" fmla="*/ 345 h 434358"/>
              <a:gd name="connsiteX0" fmla="*/ 3660 w 772113"/>
              <a:gd name="connsiteY0" fmla="*/ 2880 h 434013"/>
              <a:gd name="connsiteX1" fmla="*/ 755261 w 772113"/>
              <a:gd name="connsiteY1" fmla="*/ 354554 h 434013"/>
              <a:gd name="connsiteX2" fmla="*/ 434499 w 772113"/>
              <a:gd name="connsiteY2" fmla="*/ 434002 h 434013"/>
              <a:gd name="connsiteX3" fmla="*/ 173355 w 772113"/>
              <a:gd name="connsiteY3" fmla="*/ 413385 h 434013"/>
              <a:gd name="connsiteX4" fmla="*/ 427840 w 772113"/>
              <a:gd name="connsiteY4" fmla="*/ 372117 h 434013"/>
              <a:gd name="connsiteX5" fmla="*/ 3660 w 772113"/>
              <a:gd name="connsiteY5" fmla="*/ 2880 h 434013"/>
              <a:gd name="connsiteX0" fmla="*/ 385295 w 772113"/>
              <a:gd name="connsiteY0" fmla="*/ 400390 h 434013"/>
              <a:gd name="connsiteX1" fmla="*/ 426966 w 772113"/>
              <a:gd name="connsiteY1" fmla="*/ 136749 h 434013"/>
              <a:gd name="connsiteX2" fmla="*/ 273844 w 772113"/>
              <a:gd name="connsiteY2" fmla="*/ 42842 h 434013"/>
              <a:gd name="connsiteX3" fmla="*/ 0 w 772113"/>
              <a:gd name="connsiteY3" fmla="*/ 0 h 434013"/>
              <a:gd name="connsiteX0" fmla="*/ 3660 w 772113"/>
              <a:gd name="connsiteY0" fmla="*/ 2880 h 434013"/>
              <a:gd name="connsiteX1" fmla="*/ 755261 w 772113"/>
              <a:gd name="connsiteY1" fmla="*/ 354554 h 434013"/>
              <a:gd name="connsiteX2" fmla="*/ 434499 w 772113"/>
              <a:gd name="connsiteY2" fmla="*/ 434002 h 434013"/>
              <a:gd name="connsiteX3" fmla="*/ 173355 w 772113"/>
              <a:gd name="connsiteY3" fmla="*/ 413385 h 434013"/>
              <a:gd name="connsiteX4" fmla="*/ 427840 w 772113"/>
              <a:gd name="connsiteY4" fmla="*/ 372117 h 434013"/>
              <a:gd name="connsiteX5" fmla="*/ 3660 w 772113"/>
              <a:gd name="connsiteY5" fmla="*/ 2880 h 434013"/>
              <a:gd name="connsiteX0" fmla="*/ 385295 w 772113"/>
              <a:gd name="connsiteY0" fmla="*/ 400390 h 434013"/>
              <a:gd name="connsiteX1" fmla="*/ 401566 w 772113"/>
              <a:gd name="connsiteY1" fmla="*/ 185009 h 434013"/>
              <a:gd name="connsiteX2" fmla="*/ 273844 w 772113"/>
              <a:gd name="connsiteY2" fmla="*/ 42842 h 434013"/>
              <a:gd name="connsiteX3" fmla="*/ 0 w 772113"/>
              <a:gd name="connsiteY3" fmla="*/ 0 h 434013"/>
              <a:gd name="connsiteX0" fmla="*/ 3660 w 461835"/>
              <a:gd name="connsiteY0" fmla="*/ 2880 h 454899"/>
              <a:gd name="connsiteX1" fmla="*/ 374261 w 461835"/>
              <a:gd name="connsiteY1" fmla="*/ 103094 h 454899"/>
              <a:gd name="connsiteX2" fmla="*/ 434499 w 461835"/>
              <a:gd name="connsiteY2" fmla="*/ 434002 h 454899"/>
              <a:gd name="connsiteX3" fmla="*/ 173355 w 461835"/>
              <a:gd name="connsiteY3" fmla="*/ 413385 h 454899"/>
              <a:gd name="connsiteX4" fmla="*/ 427840 w 461835"/>
              <a:gd name="connsiteY4" fmla="*/ 372117 h 454899"/>
              <a:gd name="connsiteX5" fmla="*/ 3660 w 461835"/>
              <a:gd name="connsiteY5" fmla="*/ 2880 h 454899"/>
              <a:gd name="connsiteX0" fmla="*/ 385295 w 461835"/>
              <a:gd name="connsiteY0" fmla="*/ 400390 h 454899"/>
              <a:gd name="connsiteX1" fmla="*/ 401566 w 461835"/>
              <a:gd name="connsiteY1" fmla="*/ 185009 h 454899"/>
              <a:gd name="connsiteX2" fmla="*/ 273844 w 461835"/>
              <a:gd name="connsiteY2" fmla="*/ 42842 h 454899"/>
              <a:gd name="connsiteX3" fmla="*/ 0 w 461835"/>
              <a:gd name="connsiteY3" fmla="*/ 0 h 454899"/>
              <a:gd name="connsiteX0" fmla="*/ 3660 w 478166"/>
              <a:gd name="connsiteY0" fmla="*/ 2880 h 418846"/>
              <a:gd name="connsiteX1" fmla="*/ 374261 w 478166"/>
              <a:gd name="connsiteY1" fmla="*/ 103094 h 418846"/>
              <a:gd name="connsiteX2" fmla="*/ 467519 w 478166"/>
              <a:gd name="connsiteY2" fmla="*/ 365422 h 418846"/>
              <a:gd name="connsiteX3" fmla="*/ 173355 w 478166"/>
              <a:gd name="connsiteY3" fmla="*/ 413385 h 418846"/>
              <a:gd name="connsiteX4" fmla="*/ 427840 w 478166"/>
              <a:gd name="connsiteY4" fmla="*/ 372117 h 418846"/>
              <a:gd name="connsiteX5" fmla="*/ 3660 w 478166"/>
              <a:gd name="connsiteY5" fmla="*/ 2880 h 418846"/>
              <a:gd name="connsiteX0" fmla="*/ 385295 w 478166"/>
              <a:gd name="connsiteY0" fmla="*/ 400390 h 418846"/>
              <a:gd name="connsiteX1" fmla="*/ 401566 w 478166"/>
              <a:gd name="connsiteY1" fmla="*/ 185009 h 418846"/>
              <a:gd name="connsiteX2" fmla="*/ 273844 w 478166"/>
              <a:gd name="connsiteY2" fmla="*/ 42842 h 418846"/>
              <a:gd name="connsiteX3" fmla="*/ 0 w 478166"/>
              <a:gd name="connsiteY3" fmla="*/ 0 h 418846"/>
              <a:gd name="connsiteX0" fmla="*/ 3660 w 478812"/>
              <a:gd name="connsiteY0" fmla="*/ 2880 h 418846"/>
              <a:gd name="connsiteX1" fmla="*/ 374261 w 478812"/>
              <a:gd name="connsiteY1" fmla="*/ 103094 h 418846"/>
              <a:gd name="connsiteX2" fmla="*/ 467519 w 478812"/>
              <a:gd name="connsiteY2" fmla="*/ 365422 h 418846"/>
              <a:gd name="connsiteX3" fmla="*/ 173355 w 478812"/>
              <a:gd name="connsiteY3" fmla="*/ 413385 h 418846"/>
              <a:gd name="connsiteX4" fmla="*/ 427840 w 478812"/>
              <a:gd name="connsiteY4" fmla="*/ 372117 h 418846"/>
              <a:gd name="connsiteX5" fmla="*/ 3660 w 478812"/>
              <a:gd name="connsiteY5" fmla="*/ 2880 h 418846"/>
              <a:gd name="connsiteX0" fmla="*/ 385295 w 478812"/>
              <a:gd name="connsiteY0" fmla="*/ 400390 h 418846"/>
              <a:gd name="connsiteX1" fmla="*/ 444746 w 478812"/>
              <a:gd name="connsiteY1" fmla="*/ 174849 h 418846"/>
              <a:gd name="connsiteX2" fmla="*/ 273844 w 478812"/>
              <a:gd name="connsiteY2" fmla="*/ 42842 h 418846"/>
              <a:gd name="connsiteX3" fmla="*/ 0 w 478812"/>
              <a:gd name="connsiteY3" fmla="*/ 0 h 418846"/>
              <a:gd name="connsiteX0" fmla="*/ 3660 w 478166"/>
              <a:gd name="connsiteY0" fmla="*/ 2880 h 418846"/>
              <a:gd name="connsiteX1" fmla="*/ 374261 w 478166"/>
              <a:gd name="connsiteY1" fmla="*/ 103094 h 418846"/>
              <a:gd name="connsiteX2" fmla="*/ 467519 w 478166"/>
              <a:gd name="connsiteY2" fmla="*/ 365422 h 418846"/>
              <a:gd name="connsiteX3" fmla="*/ 173355 w 478166"/>
              <a:gd name="connsiteY3" fmla="*/ 413385 h 418846"/>
              <a:gd name="connsiteX4" fmla="*/ 427840 w 478166"/>
              <a:gd name="connsiteY4" fmla="*/ 372117 h 418846"/>
              <a:gd name="connsiteX5" fmla="*/ 3660 w 478166"/>
              <a:gd name="connsiteY5" fmla="*/ 2880 h 418846"/>
              <a:gd name="connsiteX0" fmla="*/ 385295 w 478166"/>
              <a:gd name="connsiteY0" fmla="*/ 400390 h 418846"/>
              <a:gd name="connsiteX1" fmla="*/ 444746 w 478166"/>
              <a:gd name="connsiteY1" fmla="*/ 174849 h 418846"/>
              <a:gd name="connsiteX2" fmla="*/ 384658 w 478166"/>
              <a:gd name="connsiteY2" fmla="*/ 118422 h 418846"/>
              <a:gd name="connsiteX3" fmla="*/ 273844 w 478166"/>
              <a:gd name="connsiteY3" fmla="*/ 42842 h 418846"/>
              <a:gd name="connsiteX4" fmla="*/ 0 w 478166"/>
              <a:gd name="connsiteY4" fmla="*/ 0 h 418846"/>
              <a:gd name="connsiteX0" fmla="*/ 3660 w 478166"/>
              <a:gd name="connsiteY0" fmla="*/ 2880 h 418846"/>
              <a:gd name="connsiteX1" fmla="*/ 374261 w 478166"/>
              <a:gd name="connsiteY1" fmla="*/ 103094 h 418846"/>
              <a:gd name="connsiteX2" fmla="*/ 467519 w 478166"/>
              <a:gd name="connsiteY2" fmla="*/ 365422 h 418846"/>
              <a:gd name="connsiteX3" fmla="*/ 173355 w 478166"/>
              <a:gd name="connsiteY3" fmla="*/ 413385 h 418846"/>
              <a:gd name="connsiteX4" fmla="*/ 427840 w 478166"/>
              <a:gd name="connsiteY4" fmla="*/ 372117 h 418846"/>
              <a:gd name="connsiteX5" fmla="*/ 3660 w 478166"/>
              <a:gd name="connsiteY5" fmla="*/ 2880 h 418846"/>
              <a:gd name="connsiteX0" fmla="*/ 385295 w 478166"/>
              <a:gd name="connsiteY0" fmla="*/ 400390 h 418846"/>
              <a:gd name="connsiteX1" fmla="*/ 444746 w 478166"/>
              <a:gd name="connsiteY1" fmla="*/ 174849 h 418846"/>
              <a:gd name="connsiteX2" fmla="*/ 384658 w 478166"/>
              <a:gd name="connsiteY2" fmla="*/ 118422 h 418846"/>
              <a:gd name="connsiteX3" fmla="*/ 271304 w 478166"/>
              <a:gd name="connsiteY3" fmla="*/ 53002 h 418846"/>
              <a:gd name="connsiteX4" fmla="*/ 0 w 478166"/>
              <a:gd name="connsiteY4" fmla="*/ 0 h 418846"/>
              <a:gd name="connsiteX0" fmla="*/ 3660 w 478166"/>
              <a:gd name="connsiteY0" fmla="*/ 2880 h 418846"/>
              <a:gd name="connsiteX1" fmla="*/ 374261 w 478166"/>
              <a:gd name="connsiteY1" fmla="*/ 103094 h 418846"/>
              <a:gd name="connsiteX2" fmla="*/ 467519 w 478166"/>
              <a:gd name="connsiteY2" fmla="*/ 365422 h 418846"/>
              <a:gd name="connsiteX3" fmla="*/ 173355 w 478166"/>
              <a:gd name="connsiteY3" fmla="*/ 413385 h 418846"/>
              <a:gd name="connsiteX4" fmla="*/ 427840 w 478166"/>
              <a:gd name="connsiteY4" fmla="*/ 372117 h 418846"/>
              <a:gd name="connsiteX5" fmla="*/ 3660 w 478166"/>
              <a:gd name="connsiteY5" fmla="*/ 2880 h 418846"/>
              <a:gd name="connsiteX0" fmla="*/ 385295 w 478166"/>
              <a:gd name="connsiteY0" fmla="*/ 400390 h 418846"/>
              <a:gd name="connsiteX1" fmla="*/ 444746 w 478166"/>
              <a:gd name="connsiteY1" fmla="*/ 174849 h 418846"/>
              <a:gd name="connsiteX2" fmla="*/ 384658 w 478166"/>
              <a:gd name="connsiteY2" fmla="*/ 118422 h 418846"/>
              <a:gd name="connsiteX3" fmla="*/ 271304 w 478166"/>
              <a:gd name="connsiteY3" fmla="*/ 53002 h 418846"/>
              <a:gd name="connsiteX4" fmla="*/ 0 w 478166"/>
              <a:gd name="connsiteY4" fmla="*/ 0 h 418846"/>
              <a:gd name="connsiteX0" fmla="*/ 3660 w 478166"/>
              <a:gd name="connsiteY0" fmla="*/ 2880 h 418846"/>
              <a:gd name="connsiteX1" fmla="*/ 374261 w 478166"/>
              <a:gd name="connsiteY1" fmla="*/ 103094 h 418846"/>
              <a:gd name="connsiteX2" fmla="*/ 467519 w 478166"/>
              <a:gd name="connsiteY2" fmla="*/ 365422 h 418846"/>
              <a:gd name="connsiteX3" fmla="*/ 173355 w 478166"/>
              <a:gd name="connsiteY3" fmla="*/ 413385 h 418846"/>
              <a:gd name="connsiteX4" fmla="*/ 427840 w 478166"/>
              <a:gd name="connsiteY4" fmla="*/ 372117 h 418846"/>
              <a:gd name="connsiteX5" fmla="*/ 3660 w 478166"/>
              <a:gd name="connsiteY5" fmla="*/ 2880 h 418846"/>
              <a:gd name="connsiteX0" fmla="*/ 385295 w 478166"/>
              <a:gd name="connsiteY0" fmla="*/ 400390 h 418846"/>
              <a:gd name="connsiteX1" fmla="*/ 444746 w 478166"/>
              <a:gd name="connsiteY1" fmla="*/ 174849 h 418846"/>
              <a:gd name="connsiteX2" fmla="*/ 384658 w 478166"/>
              <a:gd name="connsiteY2" fmla="*/ 118422 h 418846"/>
              <a:gd name="connsiteX3" fmla="*/ 271304 w 478166"/>
              <a:gd name="connsiteY3" fmla="*/ 53002 h 418846"/>
              <a:gd name="connsiteX4" fmla="*/ 0 w 478166"/>
              <a:gd name="connsiteY4" fmla="*/ 0 h 418846"/>
              <a:gd name="connsiteX0" fmla="*/ 3660 w 481898"/>
              <a:gd name="connsiteY0" fmla="*/ 2880 h 418846"/>
              <a:gd name="connsiteX1" fmla="*/ 374261 w 481898"/>
              <a:gd name="connsiteY1" fmla="*/ 103094 h 418846"/>
              <a:gd name="connsiteX2" fmla="*/ 467519 w 481898"/>
              <a:gd name="connsiteY2" fmla="*/ 365422 h 418846"/>
              <a:gd name="connsiteX3" fmla="*/ 173355 w 481898"/>
              <a:gd name="connsiteY3" fmla="*/ 413385 h 418846"/>
              <a:gd name="connsiteX4" fmla="*/ 427840 w 481898"/>
              <a:gd name="connsiteY4" fmla="*/ 372117 h 418846"/>
              <a:gd name="connsiteX5" fmla="*/ 3660 w 481898"/>
              <a:gd name="connsiteY5" fmla="*/ 2880 h 418846"/>
              <a:gd name="connsiteX0" fmla="*/ 385295 w 481898"/>
              <a:gd name="connsiteY0" fmla="*/ 400390 h 418846"/>
              <a:gd name="connsiteX1" fmla="*/ 444746 w 481898"/>
              <a:gd name="connsiteY1" fmla="*/ 174849 h 418846"/>
              <a:gd name="connsiteX2" fmla="*/ 384658 w 481898"/>
              <a:gd name="connsiteY2" fmla="*/ 118422 h 418846"/>
              <a:gd name="connsiteX3" fmla="*/ 271304 w 481898"/>
              <a:gd name="connsiteY3" fmla="*/ 53002 h 418846"/>
              <a:gd name="connsiteX4" fmla="*/ 0 w 481898"/>
              <a:gd name="connsiteY4" fmla="*/ 0 h 418846"/>
              <a:gd name="connsiteX0" fmla="*/ 3660 w 478166"/>
              <a:gd name="connsiteY0" fmla="*/ 2880 h 418846"/>
              <a:gd name="connsiteX1" fmla="*/ 374261 w 478166"/>
              <a:gd name="connsiteY1" fmla="*/ 103094 h 418846"/>
              <a:gd name="connsiteX2" fmla="*/ 467519 w 478166"/>
              <a:gd name="connsiteY2" fmla="*/ 365422 h 418846"/>
              <a:gd name="connsiteX3" fmla="*/ 173355 w 478166"/>
              <a:gd name="connsiteY3" fmla="*/ 413385 h 418846"/>
              <a:gd name="connsiteX4" fmla="*/ 427840 w 478166"/>
              <a:gd name="connsiteY4" fmla="*/ 372117 h 418846"/>
              <a:gd name="connsiteX5" fmla="*/ 3660 w 478166"/>
              <a:gd name="connsiteY5" fmla="*/ 2880 h 418846"/>
              <a:gd name="connsiteX0" fmla="*/ 385295 w 478166"/>
              <a:gd name="connsiteY0" fmla="*/ 400390 h 418846"/>
              <a:gd name="connsiteX1" fmla="*/ 444746 w 478166"/>
              <a:gd name="connsiteY1" fmla="*/ 174849 h 418846"/>
              <a:gd name="connsiteX2" fmla="*/ 426568 w 478166"/>
              <a:gd name="connsiteY2" fmla="*/ 91752 h 418846"/>
              <a:gd name="connsiteX3" fmla="*/ 271304 w 478166"/>
              <a:gd name="connsiteY3" fmla="*/ 53002 h 418846"/>
              <a:gd name="connsiteX4" fmla="*/ 0 w 478166"/>
              <a:gd name="connsiteY4" fmla="*/ 0 h 418846"/>
              <a:gd name="connsiteX0" fmla="*/ 3660 w 478166"/>
              <a:gd name="connsiteY0" fmla="*/ 2880 h 418846"/>
              <a:gd name="connsiteX1" fmla="*/ 374261 w 478166"/>
              <a:gd name="connsiteY1" fmla="*/ 103094 h 418846"/>
              <a:gd name="connsiteX2" fmla="*/ 467519 w 478166"/>
              <a:gd name="connsiteY2" fmla="*/ 365422 h 418846"/>
              <a:gd name="connsiteX3" fmla="*/ 173355 w 478166"/>
              <a:gd name="connsiteY3" fmla="*/ 413385 h 418846"/>
              <a:gd name="connsiteX4" fmla="*/ 427840 w 478166"/>
              <a:gd name="connsiteY4" fmla="*/ 372117 h 418846"/>
              <a:gd name="connsiteX5" fmla="*/ 3660 w 478166"/>
              <a:gd name="connsiteY5" fmla="*/ 2880 h 418846"/>
              <a:gd name="connsiteX0" fmla="*/ 385295 w 478166"/>
              <a:gd name="connsiteY0" fmla="*/ 400390 h 418846"/>
              <a:gd name="connsiteX1" fmla="*/ 444746 w 478166"/>
              <a:gd name="connsiteY1" fmla="*/ 174849 h 418846"/>
              <a:gd name="connsiteX2" fmla="*/ 396088 w 478166"/>
              <a:gd name="connsiteY2" fmla="*/ 114612 h 418846"/>
              <a:gd name="connsiteX3" fmla="*/ 271304 w 478166"/>
              <a:gd name="connsiteY3" fmla="*/ 53002 h 418846"/>
              <a:gd name="connsiteX4" fmla="*/ 0 w 478166"/>
              <a:gd name="connsiteY4" fmla="*/ 0 h 418846"/>
              <a:gd name="connsiteX0" fmla="*/ 3660 w 478166"/>
              <a:gd name="connsiteY0" fmla="*/ 2880 h 418846"/>
              <a:gd name="connsiteX1" fmla="*/ 374261 w 478166"/>
              <a:gd name="connsiteY1" fmla="*/ 103094 h 418846"/>
              <a:gd name="connsiteX2" fmla="*/ 467519 w 478166"/>
              <a:gd name="connsiteY2" fmla="*/ 365422 h 418846"/>
              <a:gd name="connsiteX3" fmla="*/ 173355 w 478166"/>
              <a:gd name="connsiteY3" fmla="*/ 413385 h 418846"/>
              <a:gd name="connsiteX4" fmla="*/ 427840 w 478166"/>
              <a:gd name="connsiteY4" fmla="*/ 372117 h 418846"/>
              <a:gd name="connsiteX5" fmla="*/ 3660 w 478166"/>
              <a:gd name="connsiteY5" fmla="*/ 2880 h 418846"/>
              <a:gd name="connsiteX0" fmla="*/ 385295 w 478166"/>
              <a:gd name="connsiteY0" fmla="*/ 400390 h 418846"/>
              <a:gd name="connsiteX1" fmla="*/ 444746 w 478166"/>
              <a:gd name="connsiteY1" fmla="*/ 174849 h 418846"/>
              <a:gd name="connsiteX2" fmla="*/ 382753 w 478166"/>
              <a:gd name="connsiteY2" fmla="*/ 114612 h 418846"/>
              <a:gd name="connsiteX3" fmla="*/ 271304 w 478166"/>
              <a:gd name="connsiteY3" fmla="*/ 53002 h 418846"/>
              <a:gd name="connsiteX4" fmla="*/ 0 w 478166"/>
              <a:gd name="connsiteY4" fmla="*/ 0 h 418846"/>
              <a:gd name="connsiteX0" fmla="*/ 3660 w 481891"/>
              <a:gd name="connsiteY0" fmla="*/ 2880 h 418846"/>
              <a:gd name="connsiteX1" fmla="*/ 374261 w 481891"/>
              <a:gd name="connsiteY1" fmla="*/ 103094 h 418846"/>
              <a:gd name="connsiteX2" fmla="*/ 467519 w 481891"/>
              <a:gd name="connsiteY2" fmla="*/ 365422 h 418846"/>
              <a:gd name="connsiteX3" fmla="*/ 173355 w 481891"/>
              <a:gd name="connsiteY3" fmla="*/ 413385 h 418846"/>
              <a:gd name="connsiteX4" fmla="*/ 427840 w 481891"/>
              <a:gd name="connsiteY4" fmla="*/ 372117 h 418846"/>
              <a:gd name="connsiteX5" fmla="*/ 3660 w 481891"/>
              <a:gd name="connsiteY5" fmla="*/ 2880 h 418846"/>
              <a:gd name="connsiteX0" fmla="*/ 385295 w 481891"/>
              <a:gd name="connsiteY0" fmla="*/ 400390 h 418846"/>
              <a:gd name="connsiteX1" fmla="*/ 444746 w 481891"/>
              <a:gd name="connsiteY1" fmla="*/ 174849 h 418846"/>
              <a:gd name="connsiteX2" fmla="*/ 382753 w 481891"/>
              <a:gd name="connsiteY2" fmla="*/ 114612 h 418846"/>
              <a:gd name="connsiteX3" fmla="*/ 271304 w 481891"/>
              <a:gd name="connsiteY3" fmla="*/ 53002 h 418846"/>
              <a:gd name="connsiteX4" fmla="*/ 0 w 481891"/>
              <a:gd name="connsiteY4" fmla="*/ 0 h 418846"/>
              <a:gd name="connsiteX0" fmla="*/ 3660 w 481891"/>
              <a:gd name="connsiteY0" fmla="*/ 2880 h 419807"/>
              <a:gd name="connsiteX1" fmla="*/ 374261 w 481891"/>
              <a:gd name="connsiteY1" fmla="*/ 103094 h 419807"/>
              <a:gd name="connsiteX2" fmla="*/ 467519 w 481891"/>
              <a:gd name="connsiteY2" fmla="*/ 365422 h 419807"/>
              <a:gd name="connsiteX3" fmla="*/ 173355 w 481891"/>
              <a:gd name="connsiteY3" fmla="*/ 413385 h 419807"/>
              <a:gd name="connsiteX4" fmla="*/ 427840 w 481891"/>
              <a:gd name="connsiteY4" fmla="*/ 372117 h 419807"/>
              <a:gd name="connsiteX5" fmla="*/ 3660 w 481891"/>
              <a:gd name="connsiteY5" fmla="*/ 2880 h 419807"/>
              <a:gd name="connsiteX0" fmla="*/ 385295 w 481891"/>
              <a:gd name="connsiteY0" fmla="*/ 400390 h 419807"/>
              <a:gd name="connsiteX1" fmla="*/ 444746 w 481891"/>
              <a:gd name="connsiteY1" fmla="*/ 174849 h 419807"/>
              <a:gd name="connsiteX2" fmla="*/ 382753 w 481891"/>
              <a:gd name="connsiteY2" fmla="*/ 114612 h 419807"/>
              <a:gd name="connsiteX3" fmla="*/ 271304 w 481891"/>
              <a:gd name="connsiteY3" fmla="*/ 53002 h 419807"/>
              <a:gd name="connsiteX4" fmla="*/ 0 w 481891"/>
              <a:gd name="connsiteY4" fmla="*/ 0 h 419807"/>
              <a:gd name="connsiteX0" fmla="*/ 3660 w 481891"/>
              <a:gd name="connsiteY0" fmla="*/ 2880 h 454028"/>
              <a:gd name="connsiteX1" fmla="*/ 374261 w 481891"/>
              <a:gd name="connsiteY1" fmla="*/ 103094 h 454028"/>
              <a:gd name="connsiteX2" fmla="*/ 467519 w 481891"/>
              <a:gd name="connsiteY2" fmla="*/ 365422 h 454028"/>
              <a:gd name="connsiteX3" fmla="*/ 333375 w 481891"/>
              <a:gd name="connsiteY3" fmla="*/ 451485 h 454028"/>
              <a:gd name="connsiteX4" fmla="*/ 427840 w 481891"/>
              <a:gd name="connsiteY4" fmla="*/ 372117 h 454028"/>
              <a:gd name="connsiteX5" fmla="*/ 3660 w 481891"/>
              <a:gd name="connsiteY5" fmla="*/ 2880 h 454028"/>
              <a:gd name="connsiteX0" fmla="*/ 385295 w 481891"/>
              <a:gd name="connsiteY0" fmla="*/ 400390 h 454028"/>
              <a:gd name="connsiteX1" fmla="*/ 444746 w 481891"/>
              <a:gd name="connsiteY1" fmla="*/ 174849 h 454028"/>
              <a:gd name="connsiteX2" fmla="*/ 382753 w 481891"/>
              <a:gd name="connsiteY2" fmla="*/ 114612 h 454028"/>
              <a:gd name="connsiteX3" fmla="*/ 271304 w 481891"/>
              <a:gd name="connsiteY3" fmla="*/ 53002 h 454028"/>
              <a:gd name="connsiteX4" fmla="*/ 0 w 481891"/>
              <a:gd name="connsiteY4" fmla="*/ 0 h 454028"/>
              <a:gd name="connsiteX0" fmla="*/ 3660 w 530813"/>
              <a:gd name="connsiteY0" fmla="*/ 2880 h 454941"/>
              <a:gd name="connsiteX1" fmla="*/ 374261 w 530813"/>
              <a:gd name="connsiteY1" fmla="*/ 103094 h 454941"/>
              <a:gd name="connsiteX2" fmla="*/ 530384 w 530813"/>
              <a:gd name="connsiteY2" fmla="*/ 380662 h 454941"/>
              <a:gd name="connsiteX3" fmla="*/ 333375 w 530813"/>
              <a:gd name="connsiteY3" fmla="*/ 451485 h 454941"/>
              <a:gd name="connsiteX4" fmla="*/ 427840 w 530813"/>
              <a:gd name="connsiteY4" fmla="*/ 372117 h 454941"/>
              <a:gd name="connsiteX5" fmla="*/ 3660 w 530813"/>
              <a:gd name="connsiteY5" fmla="*/ 2880 h 454941"/>
              <a:gd name="connsiteX0" fmla="*/ 385295 w 530813"/>
              <a:gd name="connsiteY0" fmla="*/ 400390 h 454941"/>
              <a:gd name="connsiteX1" fmla="*/ 444746 w 530813"/>
              <a:gd name="connsiteY1" fmla="*/ 174849 h 454941"/>
              <a:gd name="connsiteX2" fmla="*/ 382753 w 530813"/>
              <a:gd name="connsiteY2" fmla="*/ 114612 h 454941"/>
              <a:gd name="connsiteX3" fmla="*/ 271304 w 530813"/>
              <a:gd name="connsiteY3" fmla="*/ 53002 h 454941"/>
              <a:gd name="connsiteX4" fmla="*/ 0 w 530813"/>
              <a:gd name="connsiteY4" fmla="*/ 0 h 454941"/>
              <a:gd name="connsiteX0" fmla="*/ 3660 w 530813"/>
              <a:gd name="connsiteY0" fmla="*/ 2880 h 454941"/>
              <a:gd name="connsiteX1" fmla="*/ 374261 w 530813"/>
              <a:gd name="connsiteY1" fmla="*/ 103094 h 454941"/>
              <a:gd name="connsiteX2" fmla="*/ 530384 w 530813"/>
              <a:gd name="connsiteY2" fmla="*/ 380662 h 454941"/>
              <a:gd name="connsiteX3" fmla="*/ 333375 w 530813"/>
              <a:gd name="connsiteY3" fmla="*/ 451485 h 454941"/>
              <a:gd name="connsiteX4" fmla="*/ 427840 w 530813"/>
              <a:gd name="connsiteY4" fmla="*/ 372117 h 454941"/>
              <a:gd name="connsiteX5" fmla="*/ 3660 w 530813"/>
              <a:gd name="connsiteY5" fmla="*/ 2880 h 454941"/>
              <a:gd name="connsiteX0" fmla="*/ 459590 w 530813"/>
              <a:gd name="connsiteY0" fmla="*/ 432775 h 454941"/>
              <a:gd name="connsiteX1" fmla="*/ 444746 w 530813"/>
              <a:gd name="connsiteY1" fmla="*/ 174849 h 454941"/>
              <a:gd name="connsiteX2" fmla="*/ 382753 w 530813"/>
              <a:gd name="connsiteY2" fmla="*/ 114612 h 454941"/>
              <a:gd name="connsiteX3" fmla="*/ 271304 w 530813"/>
              <a:gd name="connsiteY3" fmla="*/ 53002 h 454941"/>
              <a:gd name="connsiteX4" fmla="*/ 0 w 530813"/>
              <a:gd name="connsiteY4" fmla="*/ 0 h 454941"/>
              <a:gd name="connsiteX0" fmla="*/ 3660 w 530813"/>
              <a:gd name="connsiteY0" fmla="*/ 2880 h 454941"/>
              <a:gd name="connsiteX1" fmla="*/ 374261 w 530813"/>
              <a:gd name="connsiteY1" fmla="*/ 103094 h 454941"/>
              <a:gd name="connsiteX2" fmla="*/ 530384 w 530813"/>
              <a:gd name="connsiteY2" fmla="*/ 380662 h 454941"/>
              <a:gd name="connsiteX3" fmla="*/ 333375 w 530813"/>
              <a:gd name="connsiteY3" fmla="*/ 451485 h 454941"/>
              <a:gd name="connsiteX4" fmla="*/ 427840 w 530813"/>
              <a:gd name="connsiteY4" fmla="*/ 372117 h 454941"/>
              <a:gd name="connsiteX5" fmla="*/ 3660 w 530813"/>
              <a:gd name="connsiteY5" fmla="*/ 2880 h 454941"/>
              <a:gd name="connsiteX0" fmla="*/ 459590 w 530813"/>
              <a:gd name="connsiteY0" fmla="*/ 432775 h 454941"/>
              <a:gd name="connsiteX1" fmla="*/ 444746 w 530813"/>
              <a:gd name="connsiteY1" fmla="*/ 174849 h 454941"/>
              <a:gd name="connsiteX2" fmla="*/ 382753 w 530813"/>
              <a:gd name="connsiteY2" fmla="*/ 114612 h 454941"/>
              <a:gd name="connsiteX3" fmla="*/ 271304 w 530813"/>
              <a:gd name="connsiteY3" fmla="*/ 53002 h 454941"/>
              <a:gd name="connsiteX4" fmla="*/ 0 w 530813"/>
              <a:gd name="connsiteY4" fmla="*/ 0 h 454941"/>
              <a:gd name="connsiteX0" fmla="*/ 3660 w 530813"/>
              <a:gd name="connsiteY0" fmla="*/ 2880 h 454941"/>
              <a:gd name="connsiteX1" fmla="*/ 374261 w 530813"/>
              <a:gd name="connsiteY1" fmla="*/ 103094 h 454941"/>
              <a:gd name="connsiteX2" fmla="*/ 530384 w 530813"/>
              <a:gd name="connsiteY2" fmla="*/ 380662 h 454941"/>
              <a:gd name="connsiteX3" fmla="*/ 333375 w 530813"/>
              <a:gd name="connsiteY3" fmla="*/ 451485 h 454941"/>
              <a:gd name="connsiteX4" fmla="*/ 427840 w 530813"/>
              <a:gd name="connsiteY4" fmla="*/ 372117 h 454941"/>
              <a:gd name="connsiteX5" fmla="*/ 3660 w 530813"/>
              <a:gd name="connsiteY5" fmla="*/ 2880 h 454941"/>
              <a:gd name="connsiteX0" fmla="*/ 459590 w 530813"/>
              <a:gd name="connsiteY0" fmla="*/ 432775 h 454941"/>
              <a:gd name="connsiteX1" fmla="*/ 418076 w 530813"/>
              <a:gd name="connsiteY1" fmla="*/ 201519 h 454941"/>
              <a:gd name="connsiteX2" fmla="*/ 382753 w 530813"/>
              <a:gd name="connsiteY2" fmla="*/ 114612 h 454941"/>
              <a:gd name="connsiteX3" fmla="*/ 271304 w 530813"/>
              <a:gd name="connsiteY3" fmla="*/ 53002 h 454941"/>
              <a:gd name="connsiteX4" fmla="*/ 0 w 530813"/>
              <a:gd name="connsiteY4" fmla="*/ 0 h 454941"/>
              <a:gd name="connsiteX0" fmla="*/ 3660 w 530813"/>
              <a:gd name="connsiteY0" fmla="*/ 2880 h 454941"/>
              <a:gd name="connsiteX1" fmla="*/ 374261 w 530813"/>
              <a:gd name="connsiteY1" fmla="*/ 103094 h 454941"/>
              <a:gd name="connsiteX2" fmla="*/ 530384 w 530813"/>
              <a:gd name="connsiteY2" fmla="*/ 380662 h 454941"/>
              <a:gd name="connsiteX3" fmla="*/ 333375 w 530813"/>
              <a:gd name="connsiteY3" fmla="*/ 451485 h 454941"/>
              <a:gd name="connsiteX4" fmla="*/ 427840 w 530813"/>
              <a:gd name="connsiteY4" fmla="*/ 372117 h 454941"/>
              <a:gd name="connsiteX5" fmla="*/ 3660 w 530813"/>
              <a:gd name="connsiteY5" fmla="*/ 2880 h 454941"/>
              <a:gd name="connsiteX0" fmla="*/ 459590 w 530813"/>
              <a:gd name="connsiteY0" fmla="*/ 432775 h 454941"/>
              <a:gd name="connsiteX1" fmla="*/ 435221 w 530813"/>
              <a:gd name="connsiteY1" fmla="*/ 201519 h 454941"/>
              <a:gd name="connsiteX2" fmla="*/ 382753 w 530813"/>
              <a:gd name="connsiteY2" fmla="*/ 114612 h 454941"/>
              <a:gd name="connsiteX3" fmla="*/ 271304 w 530813"/>
              <a:gd name="connsiteY3" fmla="*/ 53002 h 454941"/>
              <a:gd name="connsiteX4" fmla="*/ 0 w 530813"/>
              <a:gd name="connsiteY4" fmla="*/ 0 h 454941"/>
              <a:gd name="connsiteX0" fmla="*/ 3660 w 530813"/>
              <a:gd name="connsiteY0" fmla="*/ 2880 h 454941"/>
              <a:gd name="connsiteX1" fmla="*/ 374261 w 530813"/>
              <a:gd name="connsiteY1" fmla="*/ 103094 h 454941"/>
              <a:gd name="connsiteX2" fmla="*/ 530384 w 530813"/>
              <a:gd name="connsiteY2" fmla="*/ 380662 h 454941"/>
              <a:gd name="connsiteX3" fmla="*/ 333375 w 530813"/>
              <a:gd name="connsiteY3" fmla="*/ 451485 h 454941"/>
              <a:gd name="connsiteX4" fmla="*/ 427840 w 530813"/>
              <a:gd name="connsiteY4" fmla="*/ 372117 h 454941"/>
              <a:gd name="connsiteX5" fmla="*/ 3660 w 530813"/>
              <a:gd name="connsiteY5" fmla="*/ 2880 h 454941"/>
              <a:gd name="connsiteX0" fmla="*/ 459590 w 530813"/>
              <a:gd name="connsiteY0" fmla="*/ 432775 h 454941"/>
              <a:gd name="connsiteX1" fmla="*/ 435221 w 530813"/>
              <a:gd name="connsiteY1" fmla="*/ 201519 h 454941"/>
              <a:gd name="connsiteX2" fmla="*/ 382753 w 530813"/>
              <a:gd name="connsiteY2" fmla="*/ 114612 h 454941"/>
              <a:gd name="connsiteX3" fmla="*/ 271304 w 530813"/>
              <a:gd name="connsiteY3" fmla="*/ 53002 h 454941"/>
              <a:gd name="connsiteX4" fmla="*/ 0 w 530813"/>
              <a:gd name="connsiteY4" fmla="*/ 0 h 454941"/>
              <a:gd name="connsiteX0" fmla="*/ 3660 w 530813"/>
              <a:gd name="connsiteY0" fmla="*/ 2880 h 454941"/>
              <a:gd name="connsiteX1" fmla="*/ 374261 w 530813"/>
              <a:gd name="connsiteY1" fmla="*/ 103094 h 454941"/>
              <a:gd name="connsiteX2" fmla="*/ 530384 w 530813"/>
              <a:gd name="connsiteY2" fmla="*/ 380662 h 454941"/>
              <a:gd name="connsiteX3" fmla="*/ 333375 w 530813"/>
              <a:gd name="connsiteY3" fmla="*/ 451485 h 454941"/>
              <a:gd name="connsiteX4" fmla="*/ 427840 w 530813"/>
              <a:gd name="connsiteY4" fmla="*/ 372117 h 454941"/>
              <a:gd name="connsiteX5" fmla="*/ 3660 w 530813"/>
              <a:gd name="connsiteY5" fmla="*/ 2880 h 454941"/>
              <a:gd name="connsiteX0" fmla="*/ 509120 w 530813"/>
              <a:gd name="connsiteY0" fmla="*/ 442300 h 454941"/>
              <a:gd name="connsiteX1" fmla="*/ 435221 w 530813"/>
              <a:gd name="connsiteY1" fmla="*/ 201519 h 454941"/>
              <a:gd name="connsiteX2" fmla="*/ 382753 w 530813"/>
              <a:gd name="connsiteY2" fmla="*/ 114612 h 454941"/>
              <a:gd name="connsiteX3" fmla="*/ 271304 w 530813"/>
              <a:gd name="connsiteY3" fmla="*/ 53002 h 454941"/>
              <a:gd name="connsiteX4" fmla="*/ 0 w 530813"/>
              <a:gd name="connsiteY4" fmla="*/ 0 h 454941"/>
              <a:gd name="connsiteX0" fmla="*/ 3660 w 553867"/>
              <a:gd name="connsiteY0" fmla="*/ 2880 h 487821"/>
              <a:gd name="connsiteX1" fmla="*/ 374261 w 553867"/>
              <a:gd name="connsiteY1" fmla="*/ 103094 h 487821"/>
              <a:gd name="connsiteX2" fmla="*/ 530384 w 553867"/>
              <a:gd name="connsiteY2" fmla="*/ 380662 h 487821"/>
              <a:gd name="connsiteX3" fmla="*/ 510540 w 553867"/>
              <a:gd name="connsiteY3" fmla="*/ 485775 h 487821"/>
              <a:gd name="connsiteX4" fmla="*/ 427840 w 553867"/>
              <a:gd name="connsiteY4" fmla="*/ 372117 h 487821"/>
              <a:gd name="connsiteX5" fmla="*/ 3660 w 553867"/>
              <a:gd name="connsiteY5" fmla="*/ 2880 h 487821"/>
              <a:gd name="connsiteX0" fmla="*/ 509120 w 553867"/>
              <a:gd name="connsiteY0" fmla="*/ 442300 h 487821"/>
              <a:gd name="connsiteX1" fmla="*/ 435221 w 553867"/>
              <a:gd name="connsiteY1" fmla="*/ 201519 h 487821"/>
              <a:gd name="connsiteX2" fmla="*/ 382753 w 553867"/>
              <a:gd name="connsiteY2" fmla="*/ 114612 h 487821"/>
              <a:gd name="connsiteX3" fmla="*/ 271304 w 553867"/>
              <a:gd name="connsiteY3" fmla="*/ 53002 h 487821"/>
              <a:gd name="connsiteX4" fmla="*/ 0 w 553867"/>
              <a:gd name="connsiteY4" fmla="*/ 0 h 487821"/>
              <a:gd name="connsiteX0" fmla="*/ 3660 w 553867"/>
              <a:gd name="connsiteY0" fmla="*/ 2880 h 487821"/>
              <a:gd name="connsiteX1" fmla="*/ 374261 w 553867"/>
              <a:gd name="connsiteY1" fmla="*/ 103094 h 487821"/>
              <a:gd name="connsiteX2" fmla="*/ 530384 w 553867"/>
              <a:gd name="connsiteY2" fmla="*/ 380662 h 487821"/>
              <a:gd name="connsiteX3" fmla="*/ 510540 w 553867"/>
              <a:gd name="connsiteY3" fmla="*/ 485775 h 487821"/>
              <a:gd name="connsiteX4" fmla="*/ 427840 w 553867"/>
              <a:gd name="connsiteY4" fmla="*/ 372117 h 487821"/>
              <a:gd name="connsiteX5" fmla="*/ 3660 w 553867"/>
              <a:gd name="connsiteY5" fmla="*/ 2880 h 487821"/>
              <a:gd name="connsiteX0" fmla="*/ 509120 w 553867"/>
              <a:gd name="connsiteY0" fmla="*/ 442300 h 487821"/>
              <a:gd name="connsiteX1" fmla="*/ 450461 w 553867"/>
              <a:gd name="connsiteY1" fmla="*/ 203424 h 487821"/>
              <a:gd name="connsiteX2" fmla="*/ 382753 w 553867"/>
              <a:gd name="connsiteY2" fmla="*/ 114612 h 487821"/>
              <a:gd name="connsiteX3" fmla="*/ 271304 w 553867"/>
              <a:gd name="connsiteY3" fmla="*/ 53002 h 487821"/>
              <a:gd name="connsiteX4" fmla="*/ 0 w 553867"/>
              <a:gd name="connsiteY4" fmla="*/ 0 h 487821"/>
              <a:gd name="connsiteX0" fmla="*/ 3660 w 553867"/>
              <a:gd name="connsiteY0" fmla="*/ 2880 h 487821"/>
              <a:gd name="connsiteX1" fmla="*/ 374261 w 553867"/>
              <a:gd name="connsiteY1" fmla="*/ 103094 h 487821"/>
              <a:gd name="connsiteX2" fmla="*/ 530384 w 553867"/>
              <a:gd name="connsiteY2" fmla="*/ 380662 h 487821"/>
              <a:gd name="connsiteX3" fmla="*/ 510540 w 553867"/>
              <a:gd name="connsiteY3" fmla="*/ 485775 h 487821"/>
              <a:gd name="connsiteX4" fmla="*/ 427840 w 553867"/>
              <a:gd name="connsiteY4" fmla="*/ 372117 h 487821"/>
              <a:gd name="connsiteX5" fmla="*/ 3660 w 553867"/>
              <a:gd name="connsiteY5" fmla="*/ 2880 h 487821"/>
              <a:gd name="connsiteX0" fmla="*/ 509120 w 553867"/>
              <a:gd name="connsiteY0" fmla="*/ 442300 h 487821"/>
              <a:gd name="connsiteX1" fmla="*/ 450461 w 553867"/>
              <a:gd name="connsiteY1" fmla="*/ 203424 h 487821"/>
              <a:gd name="connsiteX2" fmla="*/ 382753 w 553867"/>
              <a:gd name="connsiteY2" fmla="*/ 114612 h 487821"/>
              <a:gd name="connsiteX3" fmla="*/ 318929 w 553867"/>
              <a:gd name="connsiteY3" fmla="*/ 37762 h 487821"/>
              <a:gd name="connsiteX4" fmla="*/ 0 w 553867"/>
              <a:gd name="connsiteY4" fmla="*/ 0 h 487821"/>
              <a:gd name="connsiteX0" fmla="*/ 3660 w 553867"/>
              <a:gd name="connsiteY0" fmla="*/ 2880 h 487821"/>
              <a:gd name="connsiteX1" fmla="*/ 374261 w 553867"/>
              <a:gd name="connsiteY1" fmla="*/ 103094 h 487821"/>
              <a:gd name="connsiteX2" fmla="*/ 530384 w 553867"/>
              <a:gd name="connsiteY2" fmla="*/ 380662 h 487821"/>
              <a:gd name="connsiteX3" fmla="*/ 510540 w 553867"/>
              <a:gd name="connsiteY3" fmla="*/ 485775 h 487821"/>
              <a:gd name="connsiteX4" fmla="*/ 427840 w 553867"/>
              <a:gd name="connsiteY4" fmla="*/ 372117 h 487821"/>
              <a:gd name="connsiteX5" fmla="*/ 3660 w 553867"/>
              <a:gd name="connsiteY5" fmla="*/ 2880 h 487821"/>
              <a:gd name="connsiteX0" fmla="*/ 509120 w 553867"/>
              <a:gd name="connsiteY0" fmla="*/ 442300 h 487821"/>
              <a:gd name="connsiteX1" fmla="*/ 450461 w 553867"/>
              <a:gd name="connsiteY1" fmla="*/ 203424 h 487821"/>
              <a:gd name="connsiteX2" fmla="*/ 382753 w 553867"/>
              <a:gd name="connsiteY2" fmla="*/ 114612 h 487821"/>
              <a:gd name="connsiteX3" fmla="*/ 318929 w 553867"/>
              <a:gd name="connsiteY3" fmla="*/ 37762 h 487821"/>
              <a:gd name="connsiteX4" fmla="*/ 0 w 553867"/>
              <a:gd name="connsiteY4" fmla="*/ 0 h 487821"/>
              <a:gd name="connsiteX0" fmla="*/ 0 w 550207"/>
              <a:gd name="connsiteY0" fmla="*/ 60030 h 544971"/>
              <a:gd name="connsiteX1" fmla="*/ 370601 w 550207"/>
              <a:gd name="connsiteY1" fmla="*/ 160244 h 544971"/>
              <a:gd name="connsiteX2" fmla="*/ 526724 w 550207"/>
              <a:gd name="connsiteY2" fmla="*/ 437812 h 544971"/>
              <a:gd name="connsiteX3" fmla="*/ 506880 w 550207"/>
              <a:gd name="connsiteY3" fmla="*/ 542925 h 544971"/>
              <a:gd name="connsiteX4" fmla="*/ 424180 w 550207"/>
              <a:gd name="connsiteY4" fmla="*/ 429267 h 544971"/>
              <a:gd name="connsiteX5" fmla="*/ 0 w 550207"/>
              <a:gd name="connsiteY5" fmla="*/ 60030 h 544971"/>
              <a:gd name="connsiteX0" fmla="*/ 505460 w 550207"/>
              <a:gd name="connsiteY0" fmla="*/ 499450 h 544971"/>
              <a:gd name="connsiteX1" fmla="*/ 446801 w 550207"/>
              <a:gd name="connsiteY1" fmla="*/ 260574 h 544971"/>
              <a:gd name="connsiteX2" fmla="*/ 379093 w 550207"/>
              <a:gd name="connsiteY2" fmla="*/ 171762 h 544971"/>
              <a:gd name="connsiteX3" fmla="*/ 315269 w 550207"/>
              <a:gd name="connsiteY3" fmla="*/ 94912 h 544971"/>
              <a:gd name="connsiteX4" fmla="*/ 156360 w 550207"/>
              <a:gd name="connsiteY4" fmla="*/ 0 h 544971"/>
              <a:gd name="connsiteX0" fmla="*/ 0 w 411142"/>
              <a:gd name="connsiteY0" fmla="*/ 0 h 549711"/>
              <a:gd name="connsiteX1" fmla="*/ 231536 w 411142"/>
              <a:gd name="connsiteY1" fmla="*/ 164984 h 549711"/>
              <a:gd name="connsiteX2" fmla="*/ 387659 w 411142"/>
              <a:gd name="connsiteY2" fmla="*/ 442552 h 549711"/>
              <a:gd name="connsiteX3" fmla="*/ 367815 w 411142"/>
              <a:gd name="connsiteY3" fmla="*/ 547665 h 549711"/>
              <a:gd name="connsiteX4" fmla="*/ 285115 w 411142"/>
              <a:gd name="connsiteY4" fmla="*/ 434007 h 549711"/>
              <a:gd name="connsiteX5" fmla="*/ 0 w 411142"/>
              <a:gd name="connsiteY5" fmla="*/ 0 h 549711"/>
              <a:gd name="connsiteX0" fmla="*/ 366395 w 411142"/>
              <a:gd name="connsiteY0" fmla="*/ 504190 h 549711"/>
              <a:gd name="connsiteX1" fmla="*/ 307736 w 411142"/>
              <a:gd name="connsiteY1" fmla="*/ 265314 h 549711"/>
              <a:gd name="connsiteX2" fmla="*/ 240028 w 411142"/>
              <a:gd name="connsiteY2" fmla="*/ 176502 h 549711"/>
              <a:gd name="connsiteX3" fmla="*/ 176204 w 411142"/>
              <a:gd name="connsiteY3" fmla="*/ 99652 h 549711"/>
              <a:gd name="connsiteX4" fmla="*/ 17295 w 411142"/>
              <a:gd name="connsiteY4" fmla="*/ 4740 h 549711"/>
              <a:gd name="connsiteX0" fmla="*/ 0 w 411142"/>
              <a:gd name="connsiteY0" fmla="*/ 0 h 549711"/>
              <a:gd name="connsiteX1" fmla="*/ 231536 w 411142"/>
              <a:gd name="connsiteY1" fmla="*/ 164984 h 549711"/>
              <a:gd name="connsiteX2" fmla="*/ 387659 w 411142"/>
              <a:gd name="connsiteY2" fmla="*/ 442552 h 549711"/>
              <a:gd name="connsiteX3" fmla="*/ 367815 w 411142"/>
              <a:gd name="connsiteY3" fmla="*/ 547665 h 549711"/>
              <a:gd name="connsiteX4" fmla="*/ 285115 w 411142"/>
              <a:gd name="connsiteY4" fmla="*/ 434007 h 549711"/>
              <a:gd name="connsiteX5" fmla="*/ 0 w 411142"/>
              <a:gd name="connsiteY5" fmla="*/ 0 h 549711"/>
              <a:gd name="connsiteX0" fmla="*/ 366395 w 411142"/>
              <a:gd name="connsiteY0" fmla="*/ 504190 h 549711"/>
              <a:gd name="connsiteX1" fmla="*/ 307736 w 411142"/>
              <a:gd name="connsiteY1" fmla="*/ 265314 h 549711"/>
              <a:gd name="connsiteX2" fmla="*/ 240028 w 411142"/>
              <a:gd name="connsiteY2" fmla="*/ 176502 h 549711"/>
              <a:gd name="connsiteX3" fmla="*/ 147629 w 411142"/>
              <a:gd name="connsiteY3" fmla="*/ 103462 h 549711"/>
              <a:gd name="connsiteX4" fmla="*/ 17295 w 411142"/>
              <a:gd name="connsiteY4" fmla="*/ 4740 h 549711"/>
              <a:gd name="connsiteX0" fmla="*/ 0 w 411142"/>
              <a:gd name="connsiteY0" fmla="*/ 0 h 549711"/>
              <a:gd name="connsiteX1" fmla="*/ 231536 w 411142"/>
              <a:gd name="connsiteY1" fmla="*/ 164984 h 549711"/>
              <a:gd name="connsiteX2" fmla="*/ 387659 w 411142"/>
              <a:gd name="connsiteY2" fmla="*/ 442552 h 549711"/>
              <a:gd name="connsiteX3" fmla="*/ 367815 w 411142"/>
              <a:gd name="connsiteY3" fmla="*/ 547665 h 549711"/>
              <a:gd name="connsiteX4" fmla="*/ 285115 w 411142"/>
              <a:gd name="connsiteY4" fmla="*/ 434007 h 549711"/>
              <a:gd name="connsiteX5" fmla="*/ 0 w 411142"/>
              <a:gd name="connsiteY5" fmla="*/ 0 h 549711"/>
              <a:gd name="connsiteX0" fmla="*/ 366395 w 411142"/>
              <a:gd name="connsiteY0" fmla="*/ 504190 h 549711"/>
              <a:gd name="connsiteX1" fmla="*/ 307736 w 411142"/>
              <a:gd name="connsiteY1" fmla="*/ 265314 h 549711"/>
              <a:gd name="connsiteX2" fmla="*/ 240028 w 411142"/>
              <a:gd name="connsiteY2" fmla="*/ 176502 h 549711"/>
              <a:gd name="connsiteX3" fmla="*/ 147629 w 411142"/>
              <a:gd name="connsiteY3" fmla="*/ 103462 h 549711"/>
              <a:gd name="connsiteX4" fmla="*/ 17295 w 411142"/>
              <a:gd name="connsiteY4" fmla="*/ 4740 h 549711"/>
              <a:gd name="connsiteX0" fmla="*/ 0 w 411142"/>
              <a:gd name="connsiteY0" fmla="*/ 0 h 549711"/>
              <a:gd name="connsiteX1" fmla="*/ 231536 w 411142"/>
              <a:gd name="connsiteY1" fmla="*/ 164984 h 549711"/>
              <a:gd name="connsiteX2" fmla="*/ 387659 w 411142"/>
              <a:gd name="connsiteY2" fmla="*/ 442552 h 549711"/>
              <a:gd name="connsiteX3" fmla="*/ 367815 w 411142"/>
              <a:gd name="connsiteY3" fmla="*/ 547665 h 549711"/>
              <a:gd name="connsiteX4" fmla="*/ 285115 w 411142"/>
              <a:gd name="connsiteY4" fmla="*/ 434007 h 549711"/>
              <a:gd name="connsiteX5" fmla="*/ 0 w 411142"/>
              <a:gd name="connsiteY5" fmla="*/ 0 h 549711"/>
              <a:gd name="connsiteX0" fmla="*/ 366395 w 411142"/>
              <a:gd name="connsiteY0" fmla="*/ 504190 h 549711"/>
              <a:gd name="connsiteX1" fmla="*/ 307736 w 411142"/>
              <a:gd name="connsiteY1" fmla="*/ 265314 h 549711"/>
              <a:gd name="connsiteX2" fmla="*/ 240028 w 411142"/>
              <a:gd name="connsiteY2" fmla="*/ 176502 h 549711"/>
              <a:gd name="connsiteX3" fmla="*/ 147629 w 411142"/>
              <a:gd name="connsiteY3" fmla="*/ 103462 h 549711"/>
              <a:gd name="connsiteX4" fmla="*/ 17295 w 411142"/>
              <a:gd name="connsiteY4" fmla="*/ 4740 h 549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1142" h="549711" stroke="0" extrusionOk="0">
                <a:moveTo>
                  <a:pt x="0" y="0"/>
                </a:moveTo>
                <a:cubicBezTo>
                  <a:pt x="151264" y="0"/>
                  <a:pt x="166926" y="91225"/>
                  <a:pt x="231536" y="164984"/>
                </a:cubicBezTo>
                <a:cubicBezTo>
                  <a:pt x="296146" y="238743"/>
                  <a:pt x="364946" y="378772"/>
                  <a:pt x="387659" y="442552"/>
                </a:cubicBezTo>
                <a:cubicBezTo>
                  <a:pt x="410372" y="506332"/>
                  <a:pt x="434140" y="561105"/>
                  <a:pt x="367815" y="547665"/>
                </a:cubicBezTo>
                <a:lnTo>
                  <a:pt x="285115" y="434007"/>
                </a:lnTo>
                <a:lnTo>
                  <a:pt x="0" y="0"/>
                </a:lnTo>
                <a:close/>
              </a:path>
              <a:path w="411142" h="549711" fill="none">
                <a:moveTo>
                  <a:pt x="366395" y="504190"/>
                </a:moveTo>
                <a:cubicBezTo>
                  <a:pt x="365259" y="397510"/>
                  <a:pt x="328797" y="319929"/>
                  <a:pt x="307736" y="265314"/>
                </a:cubicBezTo>
                <a:cubicBezTo>
                  <a:pt x="286675" y="210699"/>
                  <a:pt x="268512" y="198503"/>
                  <a:pt x="240028" y="176502"/>
                </a:cubicBezTo>
                <a:cubicBezTo>
                  <a:pt x="211544" y="154501"/>
                  <a:pt x="235657" y="167649"/>
                  <a:pt x="147629" y="103462"/>
                </a:cubicBezTo>
                <a:cubicBezTo>
                  <a:pt x="54520" y="54919"/>
                  <a:pt x="83620" y="18180"/>
                  <a:pt x="17295" y="4740"/>
                </a:cubicBezTo>
              </a:path>
            </a:pathLst>
          </a:cu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AE7D984D-FA14-4829-885E-856457B8117B}"/>
              </a:ext>
            </a:extLst>
          </p:cNvPr>
          <p:cNvCxnSpPr>
            <a:cxnSpLocks/>
          </p:cNvCxnSpPr>
          <p:nvPr/>
        </p:nvCxnSpPr>
        <p:spPr>
          <a:xfrm>
            <a:off x="2148232" y="3631779"/>
            <a:ext cx="1858250" cy="0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898CCDAF-2998-40F1-B170-FCE4504432E5}"/>
              </a:ext>
            </a:extLst>
          </p:cNvPr>
          <p:cNvSpPr/>
          <p:nvPr/>
        </p:nvSpPr>
        <p:spPr>
          <a:xfrm flipH="1">
            <a:off x="3845411" y="3457569"/>
            <a:ext cx="322143" cy="336433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CE15100E-90ED-4BBC-B228-A5EEA4D4850F}"/>
              </a:ext>
            </a:extLst>
          </p:cNvPr>
          <p:cNvSpPr/>
          <p:nvPr/>
        </p:nvSpPr>
        <p:spPr>
          <a:xfrm flipH="1">
            <a:off x="2109721" y="3587273"/>
            <a:ext cx="77023" cy="77023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4CE5C802-B9FD-4A5A-A542-316EB6AFD51B}"/>
              </a:ext>
            </a:extLst>
          </p:cNvPr>
          <p:cNvCxnSpPr>
            <a:cxnSpLocks/>
          </p:cNvCxnSpPr>
          <p:nvPr/>
        </p:nvCxnSpPr>
        <p:spPr>
          <a:xfrm flipH="1">
            <a:off x="2803319" y="3635946"/>
            <a:ext cx="1042093" cy="0"/>
          </a:xfrm>
          <a:prstGeom prst="straightConnector1">
            <a:avLst/>
          </a:prstGeom>
          <a:ln w="31750">
            <a:solidFill>
              <a:schemeClr val="tx1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9BA3056B-9D70-47CE-871C-5C13D1294563}"/>
                  </a:ext>
                </a:extLst>
              </p:cNvPr>
              <p:cNvSpPr txBox="1"/>
              <p:nvPr/>
            </p:nvSpPr>
            <p:spPr>
              <a:xfrm>
                <a:off x="3003056" y="3162795"/>
                <a:ext cx="574644" cy="4566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ru-RU" sz="2400" b="0" i="1" smtClean="0">
                                  <a:latin typeface="Cambria Math" panose="02040503050406030204" pitchFamily="18" charset="0"/>
                                </a:rPr>
                                <m:t>упр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9BA3056B-9D70-47CE-871C-5C13D12945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3056" y="3162795"/>
                <a:ext cx="574644" cy="4566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C6CEEC11-0326-430C-AB80-D0C1CB3A71E7}"/>
                  </a:ext>
                </a:extLst>
              </p:cNvPr>
              <p:cNvSpPr txBox="1"/>
              <p:nvPr/>
            </p:nvSpPr>
            <p:spPr>
              <a:xfrm>
                <a:off x="3457528" y="3712155"/>
                <a:ext cx="318421" cy="3255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ru-RU" sz="2000" b="0" i="1" smtClean="0">
                                  <a:latin typeface="Cambria Math" panose="02040503050406030204" pitchFamily="18" charset="0"/>
                                </a:rPr>
                                <m:t>ц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C6CEEC11-0326-430C-AB80-D0C1CB3A71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7528" y="3712155"/>
                <a:ext cx="318421" cy="325538"/>
              </a:xfrm>
              <a:prstGeom prst="rect">
                <a:avLst/>
              </a:prstGeom>
              <a:blipFill>
                <a:blip r:embed="rId4"/>
                <a:stretch>
                  <a:fillRect l="-9615" r="-9615" b="-207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9480C30C-6B1E-4547-8968-55594EE61717}"/>
              </a:ext>
            </a:extLst>
          </p:cNvPr>
          <p:cNvCxnSpPr>
            <a:cxnSpLocks/>
          </p:cNvCxnSpPr>
          <p:nvPr/>
        </p:nvCxnSpPr>
        <p:spPr>
          <a:xfrm flipH="1">
            <a:off x="3309988" y="3707988"/>
            <a:ext cx="555325" cy="0"/>
          </a:xfrm>
          <a:prstGeom prst="straightConnector1">
            <a:avLst/>
          </a:prstGeom>
          <a:ln w="31750">
            <a:solidFill>
              <a:schemeClr val="tx1"/>
            </a:solidFill>
            <a:headEnd type="none" w="lg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EFF2C23C-E359-481D-82B3-8EA2FCB2514A}"/>
              </a:ext>
            </a:extLst>
          </p:cNvPr>
          <p:cNvSpPr/>
          <p:nvPr/>
        </p:nvSpPr>
        <p:spPr>
          <a:xfrm>
            <a:off x="7174027" y="1570750"/>
            <a:ext cx="3716500" cy="3716500"/>
          </a:xfrm>
          <a:prstGeom prst="ellipse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F21BBB0-1AF4-4609-B832-5B9F331DD81F}"/>
              </a:ext>
            </a:extLst>
          </p:cNvPr>
          <p:cNvCxnSpPr>
            <a:cxnSpLocks/>
          </p:cNvCxnSpPr>
          <p:nvPr/>
        </p:nvCxnSpPr>
        <p:spPr>
          <a:xfrm>
            <a:off x="9431593" y="3403989"/>
            <a:ext cx="0" cy="679012"/>
          </a:xfrm>
          <a:prstGeom prst="straightConnector1">
            <a:avLst/>
          </a:prstGeom>
          <a:ln w="9525">
            <a:solidFill>
              <a:schemeClr val="tx1"/>
            </a:solidFill>
            <a:prstDash val="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2E21A4AA-CE7B-46BB-97FD-44BBE90402D2}"/>
              </a:ext>
            </a:extLst>
          </p:cNvPr>
          <p:cNvSpPr/>
          <p:nvPr/>
        </p:nvSpPr>
        <p:spPr>
          <a:xfrm flipH="1">
            <a:off x="9962206" y="3239086"/>
            <a:ext cx="322143" cy="336433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9F9AC27-08E1-42FF-8B06-DBB3DDEF75B2}"/>
              </a:ext>
            </a:extLst>
          </p:cNvPr>
          <p:cNvCxnSpPr>
            <a:cxnSpLocks/>
          </p:cNvCxnSpPr>
          <p:nvPr/>
        </p:nvCxnSpPr>
        <p:spPr>
          <a:xfrm flipH="1">
            <a:off x="9406881" y="3404619"/>
            <a:ext cx="555325" cy="0"/>
          </a:xfrm>
          <a:prstGeom prst="straightConnector1">
            <a:avLst/>
          </a:prstGeom>
          <a:ln w="31750">
            <a:solidFill>
              <a:schemeClr val="tx1"/>
            </a:solidFill>
            <a:headEnd type="none" w="lg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1BCE15B2-9EE0-4BCD-8B55-CC5F71ACFDAC}"/>
              </a:ext>
            </a:extLst>
          </p:cNvPr>
          <p:cNvSpPr/>
          <p:nvPr/>
        </p:nvSpPr>
        <p:spPr>
          <a:xfrm flipH="1">
            <a:off x="9000000" y="3365479"/>
            <a:ext cx="77023" cy="77023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43A4677-D490-4D8B-99F1-C0E82BCB0BF3}"/>
              </a:ext>
            </a:extLst>
          </p:cNvPr>
          <p:cNvCxnSpPr>
            <a:cxnSpLocks/>
          </p:cNvCxnSpPr>
          <p:nvPr/>
        </p:nvCxnSpPr>
        <p:spPr>
          <a:xfrm>
            <a:off x="9077023" y="3403989"/>
            <a:ext cx="888211" cy="1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921093D-2282-4638-BBD5-13E8BAA8ED9C}"/>
              </a:ext>
            </a:extLst>
          </p:cNvPr>
          <p:cNvCxnSpPr>
            <a:cxnSpLocks/>
            <a:stCxn id="25" idx="5"/>
          </p:cNvCxnSpPr>
          <p:nvPr/>
        </p:nvCxnSpPr>
        <p:spPr>
          <a:xfrm flipH="1">
            <a:off x="9431593" y="3526250"/>
            <a:ext cx="577790" cy="555558"/>
          </a:xfrm>
          <a:prstGeom prst="straightConnector1">
            <a:avLst/>
          </a:prstGeom>
          <a:ln w="31750">
            <a:solidFill>
              <a:schemeClr val="tx1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8202648-F2C9-4653-A2F7-BE9091B220AB}"/>
              </a:ext>
            </a:extLst>
          </p:cNvPr>
          <p:cNvCxnSpPr>
            <a:cxnSpLocks/>
          </p:cNvCxnSpPr>
          <p:nvPr/>
        </p:nvCxnSpPr>
        <p:spPr>
          <a:xfrm>
            <a:off x="10124119" y="3576712"/>
            <a:ext cx="0" cy="506289"/>
          </a:xfrm>
          <a:prstGeom prst="straightConnector1">
            <a:avLst/>
          </a:prstGeom>
          <a:ln w="31750">
            <a:solidFill>
              <a:schemeClr val="tx1"/>
            </a:solidFill>
            <a:headEnd type="none" w="lg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5474FF4-26E3-499D-AFDD-E04FCB654C93}"/>
              </a:ext>
            </a:extLst>
          </p:cNvPr>
          <p:cNvCxnSpPr>
            <a:cxnSpLocks/>
          </p:cNvCxnSpPr>
          <p:nvPr/>
        </p:nvCxnSpPr>
        <p:spPr>
          <a:xfrm>
            <a:off x="9431593" y="4083001"/>
            <a:ext cx="691684" cy="0"/>
          </a:xfrm>
          <a:prstGeom prst="straightConnector1">
            <a:avLst/>
          </a:prstGeom>
          <a:ln w="9525">
            <a:solidFill>
              <a:schemeClr val="tx1"/>
            </a:solidFill>
            <a:prstDash val="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5CBFB1B-4C7E-43CE-A863-217AA04B9CCD}"/>
                  </a:ext>
                </a:extLst>
              </p:cNvPr>
              <p:cNvSpPr txBox="1"/>
              <p:nvPr/>
            </p:nvSpPr>
            <p:spPr>
              <a:xfrm>
                <a:off x="9455808" y="3057700"/>
                <a:ext cx="33605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5CBFB1B-4C7E-43CE-A863-217AA04B9C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5808" y="3057700"/>
                <a:ext cx="336053" cy="307777"/>
              </a:xfrm>
              <a:prstGeom prst="rect">
                <a:avLst/>
              </a:prstGeom>
              <a:blipFill>
                <a:blip r:embed="rId5"/>
                <a:stretch>
                  <a:fillRect l="-9091" r="-1818"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2BC00F4-DF9F-4E8B-B198-0F6B071B1589}"/>
                  </a:ext>
                </a:extLst>
              </p:cNvPr>
              <p:cNvSpPr txBox="1"/>
              <p:nvPr/>
            </p:nvSpPr>
            <p:spPr>
              <a:xfrm>
                <a:off x="10184183" y="3804029"/>
                <a:ext cx="30963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ru-RU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2BC00F4-DF9F-4E8B-B198-0F6B071B15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84183" y="3804029"/>
                <a:ext cx="309636" cy="307777"/>
              </a:xfrm>
              <a:prstGeom prst="rect">
                <a:avLst/>
              </a:prstGeom>
              <a:blipFill>
                <a:blip r:embed="rId6"/>
                <a:stretch>
                  <a:fillRect l="-12000" r="-4000" b="-98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1395C52-32DD-4C58-9390-AEAB40DE47F2}"/>
                  </a:ext>
                </a:extLst>
              </p:cNvPr>
              <p:cNvSpPr txBox="1"/>
              <p:nvPr/>
            </p:nvSpPr>
            <p:spPr>
              <a:xfrm>
                <a:off x="9437835" y="3634087"/>
                <a:ext cx="20666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ac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1395C52-32DD-4C58-9390-AEAB40DE47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37835" y="3634087"/>
                <a:ext cx="206660" cy="307777"/>
              </a:xfrm>
              <a:prstGeom prst="rect">
                <a:avLst/>
              </a:prstGeom>
              <a:blipFill>
                <a:blip r:embed="rId7"/>
                <a:stretch>
                  <a:fillRect l="-23529" t="-37255" r="-97059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192200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CA8C684D-F6C3-4054-8C88-F54100A9DFD7}"/>
              </a:ext>
            </a:extLst>
          </p:cNvPr>
          <p:cNvSpPr/>
          <p:nvPr/>
        </p:nvSpPr>
        <p:spPr>
          <a:xfrm>
            <a:off x="470359" y="1737218"/>
            <a:ext cx="3716500" cy="3716500"/>
          </a:xfrm>
          <a:prstGeom prst="ellipse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7CB1484-8FF2-4EEC-8226-24C35980D2BD}"/>
              </a:ext>
            </a:extLst>
          </p:cNvPr>
          <p:cNvCxnSpPr>
            <a:cxnSpLocks/>
          </p:cNvCxnSpPr>
          <p:nvPr/>
        </p:nvCxnSpPr>
        <p:spPr>
          <a:xfrm flipV="1">
            <a:off x="2328608" y="1841718"/>
            <a:ext cx="587113" cy="1759744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89133622-ADC8-43BA-AAEA-9C1000DD106D}"/>
              </a:ext>
            </a:extLst>
          </p:cNvPr>
          <p:cNvSpPr/>
          <p:nvPr/>
        </p:nvSpPr>
        <p:spPr>
          <a:xfrm flipH="1">
            <a:off x="2290097" y="3556955"/>
            <a:ext cx="77023" cy="77023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24DEC34-17FA-4D63-B9B0-DCADFAB9E60D}"/>
              </a:ext>
            </a:extLst>
          </p:cNvPr>
          <p:cNvCxnSpPr>
            <a:cxnSpLocks/>
          </p:cNvCxnSpPr>
          <p:nvPr/>
        </p:nvCxnSpPr>
        <p:spPr>
          <a:xfrm flipH="1" flipV="1">
            <a:off x="1736301" y="1856219"/>
            <a:ext cx="599722" cy="1745242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C0822AC-9883-41A8-9643-78D1BAFCF2DE}"/>
              </a:ext>
            </a:extLst>
          </p:cNvPr>
          <p:cNvCxnSpPr>
            <a:cxnSpLocks/>
            <a:stCxn id="7" idx="4"/>
          </p:cNvCxnSpPr>
          <p:nvPr/>
        </p:nvCxnSpPr>
        <p:spPr>
          <a:xfrm flipV="1">
            <a:off x="2328608" y="1262265"/>
            <a:ext cx="0" cy="2371713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Arc 22">
            <a:extLst>
              <a:ext uri="{FF2B5EF4-FFF2-40B4-BE49-F238E27FC236}">
                <a16:creationId xmlns:a16="http://schemas.microsoft.com/office/drawing/2014/main" id="{93F12D62-2B6E-4E48-8385-A3A42590541B}"/>
              </a:ext>
            </a:extLst>
          </p:cNvPr>
          <p:cNvSpPr/>
          <p:nvPr/>
        </p:nvSpPr>
        <p:spPr>
          <a:xfrm rot="17718152">
            <a:off x="2194268" y="3176167"/>
            <a:ext cx="172098" cy="172350"/>
          </a:xfrm>
          <a:prstGeom prst="arc">
            <a:avLst>
              <a:gd name="adj1" fmla="val 16775587"/>
              <a:gd name="adj2" fmla="val 725428"/>
            </a:avLst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Arc 24">
            <a:extLst>
              <a:ext uri="{FF2B5EF4-FFF2-40B4-BE49-F238E27FC236}">
                <a16:creationId xmlns:a16="http://schemas.microsoft.com/office/drawing/2014/main" id="{DC23E343-6D4B-4ABD-85C1-582C9EF758A7}"/>
              </a:ext>
            </a:extLst>
          </p:cNvPr>
          <p:cNvSpPr/>
          <p:nvPr/>
        </p:nvSpPr>
        <p:spPr>
          <a:xfrm rot="19749576">
            <a:off x="2279462" y="3188948"/>
            <a:ext cx="172098" cy="172350"/>
          </a:xfrm>
          <a:prstGeom prst="arc">
            <a:avLst>
              <a:gd name="adj1" fmla="val 16775587"/>
              <a:gd name="adj2" fmla="val 725428"/>
            </a:avLst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09E1FD7-9BF7-4D48-9497-F27AB64BBF96}"/>
                  </a:ext>
                </a:extLst>
              </p:cNvPr>
              <p:cNvSpPr txBox="1"/>
              <p:nvPr/>
            </p:nvSpPr>
            <p:spPr>
              <a:xfrm>
                <a:off x="1874964" y="2912477"/>
                <a:ext cx="771340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09E1FD7-9BF7-4D48-9497-F27AB64BBF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4964" y="2912477"/>
                <a:ext cx="771340" cy="24622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Arc 35">
            <a:extLst>
              <a:ext uri="{FF2B5EF4-FFF2-40B4-BE49-F238E27FC236}">
                <a16:creationId xmlns:a16="http://schemas.microsoft.com/office/drawing/2014/main" id="{3CD25767-7BC7-482E-A372-D20CD4F184C9}"/>
              </a:ext>
            </a:extLst>
          </p:cNvPr>
          <p:cNvSpPr/>
          <p:nvPr/>
        </p:nvSpPr>
        <p:spPr>
          <a:xfrm rot="21155610">
            <a:off x="178841" y="1764078"/>
            <a:ext cx="4014987" cy="3034566"/>
          </a:xfrm>
          <a:prstGeom prst="arc">
            <a:avLst>
              <a:gd name="adj1" fmla="val 15579640"/>
              <a:gd name="adj2" fmla="val 18298122"/>
            </a:avLst>
          </a:prstGeom>
          <a:ln w="3492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129FEB5E-7006-4A7C-9549-C9DABCBAB5F7}"/>
              </a:ext>
            </a:extLst>
          </p:cNvPr>
          <p:cNvCxnSpPr>
            <a:cxnSpLocks/>
          </p:cNvCxnSpPr>
          <p:nvPr/>
        </p:nvCxnSpPr>
        <p:spPr>
          <a:xfrm flipH="1" flipV="1">
            <a:off x="2325839" y="1558114"/>
            <a:ext cx="1985958" cy="895864"/>
          </a:xfrm>
          <a:prstGeom prst="straightConnector1">
            <a:avLst/>
          </a:prstGeom>
          <a:ln w="15875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3628D306-96C9-40B4-A5CE-588BC6B8B364}"/>
              </a:ext>
            </a:extLst>
          </p:cNvPr>
          <p:cNvCxnSpPr>
            <a:cxnSpLocks/>
          </p:cNvCxnSpPr>
          <p:nvPr/>
        </p:nvCxnSpPr>
        <p:spPr>
          <a:xfrm flipH="1">
            <a:off x="284550" y="1567466"/>
            <a:ext cx="2051473" cy="891762"/>
          </a:xfrm>
          <a:prstGeom prst="straightConnector1">
            <a:avLst/>
          </a:prstGeom>
          <a:ln w="15875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7EB51A3A-A198-4D84-A061-C8D7543F24FF}"/>
              </a:ext>
            </a:extLst>
          </p:cNvPr>
          <p:cNvCxnSpPr>
            <a:cxnSpLocks/>
          </p:cNvCxnSpPr>
          <p:nvPr/>
        </p:nvCxnSpPr>
        <p:spPr>
          <a:xfrm flipH="1">
            <a:off x="292625" y="2459228"/>
            <a:ext cx="4019172" cy="0"/>
          </a:xfrm>
          <a:prstGeom prst="straightConnector1">
            <a:avLst/>
          </a:prstGeom>
          <a:ln w="15875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5C39ECE1-744B-44D2-BAA8-9FEBD1BA23C9}"/>
                  </a:ext>
                </a:extLst>
              </p:cNvPr>
              <p:cNvSpPr txBox="1"/>
              <p:nvPr/>
            </p:nvSpPr>
            <p:spPr>
              <a:xfrm>
                <a:off x="2042016" y="2923223"/>
                <a:ext cx="771340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5C39ECE1-744B-44D2-BAA8-9FEBD1BA23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2016" y="2923223"/>
                <a:ext cx="771340" cy="24622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Arc 63">
            <a:extLst>
              <a:ext uri="{FF2B5EF4-FFF2-40B4-BE49-F238E27FC236}">
                <a16:creationId xmlns:a16="http://schemas.microsoft.com/office/drawing/2014/main" id="{7BBEA237-DA33-4417-8A8D-3747D1BEDA14}"/>
              </a:ext>
            </a:extLst>
          </p:cNvPr>
          <p:cNvSpPr/>
          <p:nvPr/>
        </p:nvSpPr>
        <p:spPr>
          <a:xfrm rot="1047168">
            <a:off x="476784" y="2303559"/>
            <a:ext cx="190427" cy="218057"/>
          </a:xfrm>
          <a:prstGeom prst="arc">
            <a:avLst>
              <a:gd name="adj1" fmla="val 16775587"/>
              <a:gd name="adj2" fmla="val 725428"/>
            </a:avLst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E7F3C2BD-1EE0-49BE-BCDB-3F88A8AA2334}"/>
                  </a:ext>
                </a:extLst>
              </p:cNvPr>
              <p:cNvSpPr txBox="1"/>
              <p:nvPr/>
            </p:nvSpPr>
            <p:spPr>
              <a:xfrm>
                <a:off x="702941" y="2208273"/>
                <a:ext cx="236120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E7F3C2BD-1EE0-49BE-BCDB-3F88A8AA23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941" y="2208273"/>
                <a:ext cx="236120" cy="24622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Arc 65">
            <a:extLst>
              <a:ext uri="{FF2B5EF4-FFF2-40B4-BE49-F238E27FC236}">
                <a16:creationId xmlns:a16="http://schemas.microsoft.com/office/drawing/2014/main" id="{EF980A7C-3965-44EC-8016-7424067C681C}"/>
              </a:ext>
            </a:extLst>
          </p:cNvPr>
          <p:cNvSpPr/>
          <p:nvPr/>
        </p:nvSpPr>
        <p:spPr>
          <a:xfrm rot="14618917">
            <a:off x="3990195" y="2325492"/>
            <a:ext cx="190427" cy="218057"/>
          </a:xfrm>
          <a:prstGeom prst="arc">
            <a:avLst>
              <a:gd name="adj1" fmla="val 16775587"/>
              <a:gd name="adj2" fmla="val 725428"/>
            </a:avLst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58BDBD7-5F12-4838-B4C4-FEC808F4EC33}"/>
                  </a:ext>
                </a:extLst>
              </p:cNvPr>
              <p:cNvSpPr txBox="1"/>
              <p:nvPr/>
            </p:nvSpPr>
            <p:spPr>
              <a:xfrm>
                <a:off x="3789255" y="2226382"/>
                <a:ext cx="236120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58BDBD7-5F12-4838-B4C4-FEC808F4EC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9255" y="2226382"/>
                <a:ext cx="236120" cy="24622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D6F18CD-1746-4FBD-AB3D-074CDF816982}"/>
              </a:ext>
            </a:extLst>
          </p:cNvPr>
          <p:cNvCxnSpPr>
            <a:cxnSpLocks/>
          </p:cNvCxnSpPr>
          <p:nvPr/>
        </p:nvCxnSpPr>
        <p:spPr>
          <a:xfrm>
            <a:off x="2932149" y="1828989"/>
            <a:ext cx="460150" cy="212194"/>
          </a:xfrm>
          <a:prstGeom prst="straightConnector1">
            <a:avLst/>
          </a:prstGeom>
          <a:ln w="31750">
            <a:solidFill>
              <a:srgbClr val="FF0000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C370935-ED89-4CC4-98B1-16EC8D7BFF02}"/>
                  </a:ext>
                </a:extLst>
              </p:cNvPr>
              <p:cNvSpPr txBox="1"/>
              <p:nvPr/>
            </p:nvSpPr>
            <p:spPr>
              <a:xfrm>
                <a:off x="3321857" y="1558114"/>
                <a:ext cx="354071" cy="4140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C370935-ED89-4CC4-98B1-16EC8D7BFF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1857" y="1558114"/>
                <a:ext cx="354071" cy="41408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9CDD353-A8AC-4ACB-A040-80FEE786D062}"/>
                  </a:ext>
                </a:extLst>
              </p:cNvPr>
              <p:cNvSpPr txBox="1"/>
              <p:nvPr/>
            </p:nvSpPr>
            <p:spPr>
              <a:xfrm>
                <a:off x="1118387" y="1530174"/>
                <a:ext cx="354071" cy="4140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9CDD353-A8AC-4ACB-A040-80FEE786D0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8387" y="1530174"/>
                <a:ext cx="354071" cy="41408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84297B7-B626-4C53-97FF-2061B534FFE2}"/>
              </a:ext>
            </a:extLst>
          </p:cNvPr>
          <p:cNvCxnSpPr>
            <a:cxnSpLocks/>
          </p:cNvCxnSpPr>
          <p:nvPr/>
        </p:nvCxnSpPr>
        <p:spPr>
          <a:xfrm flipH="1">
            <a:off x="1218542" y="1828989"/>
            <a:ext cx="510346" cy="234038"/>
          </a:xfrm>
          <a:prstGeom prst="straightConnector1">
            <a:avLst/>
          </a:prstGeom>
          <a:ln w="31750">
            <a:solidFill>
              <a:srgbClr val="FF0000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13315CBD-9060-4570-9409-E3BCF71DC16A}"/>
              </a:ext>
            </a:extLst>
          </p:cNvPr>
          <p:cNvCxnSpPr>
            <a:cxnSpLocks/>
          </p:cNvCxnSpPr>
          <p:nvPr/>
        </p:nvCxnSpPr>
        <p:spPr>
          <a:xfrm>
            <a:off x="2331378" y="1768444"/>
            <a:ext cx="0" cy="511577"/>
          </a:xfrm>
          <a:prstGeom prst="straightConnector1">
            <a:avLst/>
          </a:prstGeom>
          <a:ln w="31750">
            <a:solidFill>
              <a:srgbClr val="7030A0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6762B14A-D31C-4ED4-90CE-60C8CF7160E6}"/>
                  </a:ext>
                </a:extLst>
              </p:cNvPr>
              <p:cNvSpPr txBox="1"/>
              <p:nvPr/>
            </p:nvSpPr>
            <p:spPr>
              <a:xfrm>
                <a:off x="2325014" y="1941735"/>
                <a:ext cx="354071" cy="3105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ru-RU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н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6762B14A-D31C-4ED4-90CE-60C8CF7160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5014" y="1941735"/>
                <a:ext cx="354071" cy="310598"/>
              </a:xfrm>
              <a:prstGeom prst="rect">
                <a:avLst/>
              </a:prstGeom>
              <a:blipFill>
                <a:blip r:embed="rId8"/>
                <a:stretch>
                  <a:fillRect l="-1724"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2A351364-719F-47DD-B219-15024EF01A0D}"/>
                  </a:ext>
                </a:extLst>
              </p:cNvPr>
              <p:cNvSpPr txBox="1"/>
              <p:nvPr/>
            </p:nvSpPr>
            <p:spPr>
              <a:xfrm>
                <a:off x="4458882" y="3339191"/>
                <a:ext cx="267203" cy="37251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2A351364-719F-47DD-B219-15024EF01A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8882" y="3339191"/>
                <a:ext cx="267203" cy="372516"/>
              </a:xfrm>
              <a:prstGeom prst="rect">
                <a:avLst/>
              </a:prstGeom>
              <a:blipFill>
                <a:blip r:embed="rId9"/>
                <a:stretch>
                  <a:fillRect l="-20455" r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Arc 73">
            <a:extLst>
              <a:ext uri="{FF2B5EF4-FFF2-40B4-BE49-F238E27FC236}">
                <a16:creationId xmlns:a16="http://schemas.microsoft.com/office/drawing/2014/main" id="{D42545B4-CEEA-4EC9-BC95-891E2483AF91}"/>
              </a:ext>
            </a:extLst>
          </p:cNvPr>
          <p:cNvSpPr/>
          <p:nvPr/>
        </p:nvSpPr>
        <p:spPr>
          <a:xfrm rot="5400000">
            <a:off x="866274" y="2008166"/>
            <a:ext cx="4014987" cy="3034566"/>
          </a:xfrm>
          <a:prstGeom prst="arc">
            <a:avLst>
              <a:gd name="adj1" fmla="val 15579640"/>
              <a:gd name="adj2" fmla="val 17224375"/>
            </a:avLst>
          </a:prstGeom>
          <a:ln w="34925">
            <a:solidFill>
              <a:schemeClr val="tx1"/>
            </a:solidFill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8DC97D3C-0BFA-46BC-AA10-1E295FB3E644}"/>
              </a:ext>
            </a:extLst>
          </p:cNvPr>
          <p:cNvCxnSpPr>
            <a:cxnSpLocks/>
          </p:cNvCxnSpPr>
          <p:nvPr/>
        </p:nvCxnSpPr>
        <p:spPr>
          <a:xfrm flipH="1">
            <a:off x="7769858" y="3211073"/>
            <a:ext cx="4324777" cy="1900102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7" name="Picture 76">
            <a:extLst>
              <a:ext uri="{FF2B5EF4-FFF2-40B4-BE49-F238E27FC236}">
                <a16:creationId xmlns:a16="http://schemas.microsoft.com/office/drawing/2014/main" id="{7E7320D6-E560-4E12-B4D8-7F8A93EAD68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3380" y="871537"/>
            <a:ext cx="4690078" cy="4570965"/>
          </a:xfrm>
          <a:prstGeom prst="rect">
            <a:avLst/>
          </a:prstGeom>
        </p:spPr>
      </p:pic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09C5CCB0-CB13-4F84-A0DF-5409BC98D1F5}"/>
              </a:ext>
            </a:extLst>
          </p:cNvPr>
          <p:cNvCxnSpPr>
            <a:cxnSpLocks/>
          </p:cNvCxnSpPr>
          <p:nvPr/>
        </p:nvCxnSpPr>
        <p:spPr>
          <a:xfrm>
            <a:off x="8119899" y="3541619"/>
            <a:ext cx="2270234" cy="429448"/>
          </a:xfrm>
          <a:prstGeom prst="straightConnector1">
            <a:avLst/>
          </a:prstGeom>
          <a:ln w="28575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4A903267-C968-4D37-9577-69C631963D19}"/>
              </a:ext>
            </a:extLst>
          </p:cNvPr>
          <p:cNvCxnSpPr>
            <a:cxnSpLocks/>
            <a:stCxn id="82" idx="2"/>
          </p:cNvCxnSpPr>
          <p:nvPr/>
        </p:nvCxnSpPr>
        <p:spPr>
          <a:xfrm flipH="1" flipV="1">
            <a:off x="8505535" y="3334735"/>
            <a:ext cx="745307" cy="1050868"/>
          </a:xfrm>
          <a:prstGeom prst="straightConnector1">
            <a:avLst/>
          </a:prstGeom>
          <a:ln w="28575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C17E8E07-EA83-4B03-839A-CA86DF04C017}"/>
              </a:ext>
            </a:extLst>
          </p:cNvPr>
          <p:cNvCxnSpPr>
            <a:cxnSpLocks/>
          </p:cNvCxnSpPr>
          <p:nvPr/>
        </p:nvCxnSpPr>
        <p:spPr>
          <a:xfrm flipH="1" flipV="1">
            <a:off x="8119900" y="3334735"/>
            <a:ext cx="2270233" cy="1245476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5D8ED357-2A55-4942-87AD-03185D0D1EC8}"/>
                  </a:ext>
                </a:extLst>
              </p:cNvPr>
              <p:cNvSpPr txBox="1"/>
              <p:nvPr/>
            </p:nvSpPr>
            <p:spPr>
              <a:xfrm>
                <a:off x="11143786" y="2752331"/>
                <a:ext cx="354071" cy="48314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5D8ED357-2A55-4942-87AD-03185D0D1E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43786" y="2752331"/>
                <a:ext cx="354071" cy="48314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2" name="Arc 81">
            <a:extLst>
              <a:ext uri="{FF2B5EF4-FFF2-40B4-BE49-F238E27FC236}">
                <a16:creationId xmlns:a16="http://schemas.microsoft.com/office/drawing/2014/main" id="{CB6A0770-EB99-4C8A-9A21-8D78E6A55F3E}"/>
              </a:ext>
            </a:extLst>
          </p:cNvPr>
          <p:cNvSpPr/>
          <p:nvPr/>
        </p:nvSpPr>
        <p:spPr>
          <a:xfrm rot="8931537">
            <a:off x="7352621" y="1235048"/>
            <a:ext cx="4014987" cy="3034566"/>
          </a:xfrm>
          <a:prstGeom prst="arc">
            <a:avLst>
              <a:gd name="adj1" fmla="val 15579640"/>
              <a:gd name="adj2" fmla="val 18298122"/>
            </a:avLst>
          </a:prstGeom>
          <a:ln w="793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17E89D11-CE6E-4F50-9526-493EF68791DC}"/>
              </a:ext>
            </a:extLst>
          </p:cNvPr>
          <p:cNvCxnSpPr>
            <a:cxnSpLocks/>
          </p:cNvCxnSpPr>
          <p:nvPr/>
        </p:nvCxnSpPr>
        <p:spPr>
          <a:xfrm flipV="1">
            <a:off x="10319761" y="2667606"/>
            <a:ext cx="797688" cy="1259388"/>
          </a:xfrm>
          <a:prstGeom prst="straightConnector1">
            <a:avLst/>
          </a:prstGeom>
          <a:ln w="38100">
            <a:solidFill>
              <a:srgbClr val="FF0000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8C925807-416C-469E-90E8-C138229BC002}"/>
              </a:ext>
            </a:extLst>
          </p:cNvPr>
          <p:cNvCxnSpPr>
            <a:cxnSpLocks/>
          </p:cNvCxnSpPr>
          <p:nvPr/>
        </p:nvCxnSpPr>
        <p:spPr>
          <a:xfrm flipH="1" flipV="1">
            <a:off x="7970200" y="4134871"/>
            <a:ext cx="1312992" cy="281536"/>
          </a:xfrm>
          <a:prstGeom prst="straightConnector1">
            <a:avLst/>
          </a:prstGeom>
          <a:ln w="38100">
            <a:solidFill>
              <a:srgbClr val="FF0000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44B9C7FF-B32F-4F30-8026-6E0C1AF96A7F}"/>
              </a:ext>
            </a:extLst>
          </p:cNvPr>
          <p:cNvCxnSpPr>
            <a:cxnSpLocks/>
          </p:cNvCxnSpPr>
          <p:nvPr/>
        </p:nvCxnSpPr>
        <p:spPr>
          <a:xfrm>
            <a:off x="9808878" y="4261493"/>
            <a:ext cx="1499810" cy="827645"/>
          </a:xfrm>
          <a:prstGeom prst="straightConnector1">
            <a:avLst/>
          </a:prstGeom>
          <a:ln w="38100">
            <a:solidFill>
              <a:srgbClr val="FF0000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663FA9E1-1757-4CC6-9C38-BDBDAD5E5C6B}"/>
              </a:ext>
            </a:extLst>
          </p:cNvPr>
          <p:cNvCxnSpPr>
            <a:cxnSpLocks/>
          </p:cNvCxnSpPr>
          <p:nvPr/>
        </p:nvCxnSpPr>
        <p:spPr>
          <a:xfrm>
            <a:off x="9808878" y="4275639"/>
            <a:ext cx="0" cy="1166863"/>
          </a:xfrm>
          <a:prstGeom prst="straightConnector1">
            <a:avLst/>
          </a:prstGeom>
          <a:ln w="38100">
            <a:solidFill>
              <a:srgbClr val="FF0000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BA1EE225-4F31-4BFA-82ED-48CBA531992B}"/>
                  </a:ext>
                </a:extLst>
              </p:cNvPr>
              <p:cNvSpPr txBox="1"/>
              <p:nvPr/>
            </p:nvSpPr>
            <p:spPr>
              <a:xfrm>
                <a:off x="8146217" y="3640207"/>
                <a:ext cx="354071" cy="48314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BA1EE225-4F31-4BFA-82ED-48CBA53199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6217" y="3640207"/>
                <a:ext cx="354071" cy="483146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281D8C96-306F-4BF4-9B87-3D1AA4EC6C5F}"/>
                  </a:ext>
                </a:extLst>
              </p:cNvPr>
              <p:cNvSpPr txBox="1"/>
              <p:nvPr/>
            </p:nvSpPr>
            <p:spPr>
              <a:xfrm>
                <a:off x="9871334" y="5286056"/>
                <a:ext cx="896853" cy="43447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𝑑𝑚</m:t>
                      </m:r>
                      <m:acc>
                        <m:accPr>
                          <m:chr m:val="⃗"/>
                          <m:ctrlPr>
                            <a:rPr lang="en-US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acc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281D8C96-306F-4BF4-9B87-3D1AA4EC6C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1334" y="5286056"/>
                <a:ext cx="896853" cy="43447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A4598318-6BF8-4A73-A58C-B6C580BFB00D}"/>
              </a:ext>
            </a:extLst>
          </p:cNvPr>
          <p:cNvCxnSpPr>
            <a:cxnSpLocks/>
          </p:cNvCxnSpPr>
          <p:nvPr/>
        </p:nvCxnSpPr>
        <p:spPr>
          <a:xfrm flipV="1">
            <a:off x="9808878" y="2286350"/>
            <a:ext cx="0" cy="1975143"/>
          </a:xfrm>
          <a:prstGeom prst="straightConnector1">
            <a:avLst/>
          </a:prstGeom>
          <a:ln w="38100">
            <a:solidFill>
              <a:srgbClr val="FF0000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46927714-6765-43AF-9DF4-C54222EEB8B5}"/>
                  </a:ext>
                </a:extLst>
              </p:cNvPr>
              <p:cNvSpPr txBox="1"/>
              <p:nvPr/>
            </p:nvSpPr>
            <p:spPr>
              <a:xfrm>
                <a:off x="9955522" y="2027662"/>
                <a:ext cx="354071" cy="53174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ru-RU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тр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46927714-6765-43AF-9DF4-C54222EEB8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55522" y="2027662"/>
                <a:ext cx="354071" cy="531749"/>
              </a:xfrm>
              <a:prstGeom prst="rect">
                <a:avLst/>
              </a:prstGeom>
              <a:blipFill>
                <a:blip r:embed="rId14"/>
                <a:stretch>
                  <a:fillRect r="-258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ADC184C6-6248-4D0C-A38A-558A4A0A573C}"/>
                  </a:ext>
                </a:extLst>
              </p:cNvPr>
              <p:cNvSpPr txBox="1"/>
              <p:nvPr/>
            </p:nvSpPr>
            <p:spPr>
              <a:xfrm>
                <a:off x="11029282" y="4499591"/>
                <a:ext cx="896853" cy="5523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2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</m:acc>
                    </m:oMath>
                  </m:oMathPara>
                </a14:m>
                <a:endParaRPr 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ADC184C6-6248-4D0C-A38A-558A4A0A57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29282" y="4499591"/>
                <a:ext cx="896853" cy="55233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" name="Arc 91">
            <a:extLst>
              <a:ext uri="{FF2B5EF4-FFF2-40B4-BE49-F238E27FC236}">
                <a16:creationId xmlns:a16="http://schemas.microsoft.com/office/drawing/2014/main" id="{D0A3B173-348D-4517-852F-8A449B834F6C}"/>
              </a:ext>
            </a:extLst>
          </p:cNvPr>
          <p:cNvSpPr/>
          <p:nvPr/>
        </p:nvSpPr>
        <p:spPr>
          <a:xfrm rot="1126336">
            <a:off x="10272506" y="3595635"/>
            <a:ext cx="388842" cy="321414"/>
          </a:xfrm>
          <a:prstGeom prst="arc">
            <a:avLst>
              <a:gd name="adj1" fmla="val 16775587"/>
              <a:gd name="adj2" fmla="val 725428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B95EA5B0-74F8-402C-98AD-EE2C3B3FBB22}"/>
                  </a:ext>
                </a:extLst>
              </p:cNvPr>
              <p:cNvSpPr txBox="1"/>
              <p:nvPr/>
            </p:nvSpPr>
            <p:spPr>
              <a:xfrm>
                <a:off x="10567585" y="3370238"/>
                <a:ext cx="353020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B95EA5B0-74F8-402C-98AD-EE2C3B3FBB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67585" y="3370238"/>
                <a:ext cx="353020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4" name="Arc 93">
            <a:extLst>
              <a:ext uri="{FF2B5EF4-FFF2-40B4-BE49-F238E27FC236}">
                <a16:creationId xmlns:a16="http://schemas.microsoft.com/office/drawing/2014/main" id="{2B83ED2B-250F-446F-AA0F-13B3AA0AD4DE}"/>
              </a:ext>
            </a:extLst>
          </p:cNvPr>
          <p:cNvSpPr/>
          <p:nvPr/>
        </p:nvSpPr>
        <p:spPr>
          <a:xfrm rot="12633177">
            <a:off x="8513613" y="4139405"/>
            <a:ext cx="595357" cy="676642"/>
          </a:xfrm>
          <a:prstGeom prst="arc">
            <a:avLst>
              <a:gd name="adj1" fmla="val 16775587"/>
              <a:gd name="adj2" fmla="val 725428"/>
            </a:avLst>
          </a:prstGeom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EEE3C5E6-DE9B-4146-A138-E910DDCE7134}"/>
                  </a:ext>
                </a:extLst>
              </p:cNvPr>
              <p:cNvSpPr txBox="1"/>
              <p:nvPr/>
            </p:nvSpPr>
            <p:spPr>
              <a:xfrm>
                <a:off x="7922210" y="4285083"/>
                <a:ext cx="771340" cy="430887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schemeClr val="bg1"/>
                </a:outerShdw>
              </a:effectLst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EEE3C5E6-DE9B-4146-A138-E910DDCE71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2210" y="4285083"/>
                <a:ext cx="771340" cy="430887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effectLst>
                <a:outerShdw blurRad="50800" dist="38100" dir="2700000" algn="tl" rotWithShape="0">
                  <a:schemeClr val="bg1"/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6" name="Arc 95">
            <a:extLst>
              <a:ext uri="{FF2B5EF4-FFF2-40B4-BE49-F238E27FC236}">
                <a16:creationId xmlns:a16="http://schemas.microsoft.com/office/drawing/2014/main" id="{4E66EA93-4411-4BB5-8FDB-4EE39DD2A17E}"/>
              </a:ext>
            </a:extLst>
          </p:cNvPr>
          <p:cNvSpPr/>
          <p:nvPr/>
        </p:nvSpPr>
        <p:spPr>
          <a:xfrm rot="4716584">
            <a:off x="8982226" y="3677479"/>
            <a:ext cx="188069" cy="196749"/>
          </a:xfrm>
          <a:prstGeom prst="arc">
            <a:avLst>
              <a:gd name="adj1" fmla="val 15248527"/>
              <a:gd name="adj2" fmla="val 725428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7" name="Arc 96">
            <a:extLst>
              <a:ext uri="{FF2B5EF4-FFF2-40B4-BE49-F238E27FC236}">
                <a16:creationId xmlns:a16="http://schemas.microsoft.com/office/drawing/2014/main" id="{7F8C01F1-E1FB-41BD-9AA9-8B91D1FC3F27}"/>
              </a:ext>
            </a:extLst>
          </p:cNvPr>
          <p:cNvSpPr/>
          <p:nvPr/>
        </p:nvSpPr>
        <p:spPr>
          <a:xfrm rot="5129969">
            <a:off x="8880350" y="3785566"/>
            <a:ext cx="188069" cy="196749"/>
          </a:xfrm>
          <a:prstGeom prst="arc">
            <a:avLst>
              <a:gd name="adj1" fmla="val 15248527"/>
              <a:gd name="adj2" fmla="val 725428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12B26FBD-37EA-495C-B64C-340A64E8784C}"/>
                  </a:ext>
                </a:extLst>
              </p:cNvPr>
              <p:cNvSpPr txBox="1"/>
              <p:nvPr/>
            </p:nvSpPr>
            <p:spPr>
              <a:xfrm>
                <a:off x="8941124" y="3833751"/>
                <a:ext cx="353020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12B26FBD-37EA-495C-B64C-340A64E878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1124" y="3833751"/>
                <a:ext cx="353020" cy="307777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7EC8A275-F88E-4F2B-B529-6BA6047003CA}"/>
                  </a:ext>
                </a:extLst>
              </p:cNvPr>
              <p:cNvSpPr txBox="1"/>
              <p:nvPr/>
            </p:nvSpPr>
            <p:spPr>
              <a:xfrm>
                <a:off x="9081740" y="3674308"/>
                <a:ext cx="353020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7EC8A275-F88E-4F2B-B529-6BA6047003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1740" y="3674308"/>
                <a:ext cx="353020" cy="307777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028696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8155F47-7696-4623-8A6B-B966235B03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694" y="0"/>
            <a:ext cx="9457240" cy="240812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1F3BB6E-D9B2-475A-B4FA-93E3DAE01088}"/>
              </a:ext>
            </a:extLst>
          </p:cNvPr>
          <p:cNvSpPr/>
          <p:nvPr/>
        </p:nvSpPr>
        <p:spPr>
          <a:xfrm>
            <a:off x="4281714" y="772264"/>
            <a:ext cx="609599" cy="629815"/>
          </a:xfrm>
          <a:prstGeom prst="rect">
            <a:avLst/>
          </a:prstGeom>
          <a:solidFill>
            <a:schemeClr val="accent2">
              <a:lumMod val="60000"/>
              <a:lumOff val="4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5EDB904-9AA9-43BB-81F8-BC84C4B0FF68}"/>
              </a:ext>
            </a:extLst>
          </p:cNvPr>
          <p:cNvSpPr/>
          <p:nvPr/>
        </p:nvSpPr>
        <p:spPr>
          <a:xfrm>
            <a:off x="4891313" y="1402079"/>
            <a:ext cx="609599" cy="629815"/>
          </a:xfrm>
          <a:prstGeom prst="rect">
            <a:avLst/>
          </a:prstGeom>
          <a:solidFill>
            <a:srgbClr val="92D05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5CB8482-9FA2-4DF3-A62D-F77871B09577}"/>
              </a:ext>
            </a:extLst>
          </p:cNvPr>
          <p:cNvSpPr/>
          <p:nvPr/>
        </p:nvSpPr>
        <p:spPr>
          <a:xfrm>
            <a:off x="5582194" y="772264"/>
            <a:ext cx="609599" cy="629815"/>
          </a:xfrm>
          <a:prstGeom prst="rect">
            <a:avLst/>
          </a:prstGeom>
          <a:solidFill>
            <a:schemeClr val="accent2">
              <a:lumMod val="60000"/>
              <a:lumOff val="4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C7F504E-132A-4A13-9946-79D4000F7841}"/>
              </a:ext>
            </a:extLst>
          </p:cNvPr>
          <p:cNvSpPr/>
          <p:nvPr/>
        </p:nvSpPr>
        <p:spPr>
          <a:xfrm>
            <a:off x="6191793" y="1402079"/>
            <a:ext cx="609599" cy="629815"/>
          </a:xfrm>
          <a:prstGeom prst="rect">
            <a:avLst/>
          </a:prstGeom>
          <a:solidFill>
            <a:srgbClr val="92D05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B0C54AF-EE0F-429B-BA79-6F2074D23842}"/>
              </a:ext>
            </a:extLst>
          </p:cNvPr>
          <p:cNvSpPr/>
          <p:nvPr/>
        </p:nvSpPr>
        <p:spPr>
          <a:xfrm>
            <a:off x="6852190" y="772264"/>
            <a:ext cx="609599" cy="629815"/>
          </a:xfrm>
          <a:prstGeom prst="rect">
            <a:avLst/>
          </a:prstGeom>
          <a:solidFill>
            <a:schemeClr val="accent2">
              <a:lumMod val="60000"/>
              <a:lumOff val="4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1953945-7DA3-47E5-A2EF-EC25834B8B65}"/>
              </a:ext>
            </a:extLst>
          </p:cNvPr>
          <p:cNvSpPr/>
          <p:nvPr/>
        </p:nvSpPr>
        <p:spPr>
          <a:xfrm>
            <a:off x="7461789" y="1402079"/>
            <a:ext cx="609599" cy="629815"/>
          </a:xfrm>
          <a:prstGeom prst="rect">
            <a:avLst/>
          </a:prstGeom>
          <a:solidFill>
            <a:srgbClr val="92D05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AC5D046-7F98-4CA5-8C54-897018738AA2}"/>
              </a:ext>
            </a:extLst>
          </p:cNvPr>
          <p:cNvSpPr/>
          <p:nvPr/>
        </p:nvSpPr>
        <p:spPr>
          <a:xfrm>
            <a:off x="8122186" y="772264"/>
            <a:ext cx="609599" cy="629815"/>
          </a:xfrm>
          <a:prstGeom prst="rect">
            <a:avLst/>
          </a:prstGeom>
          <a:solidFill>
            <a:schemeClr val="accent2">
              <a:lumMod val="60000"/>
              <a:lumOff val="4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D992A20-3501-41DF-8EBC-FBC148A6D967}"/>
              </a:ext>
            </a:extLst>
          </p:cNvPr>
          <p:cNvSpPr/>
          <p:nvPr/>
        </p:nvSpPr>
        <p:spPr>
          <a:xfrm>
            <a:off x="1777285" y="772264"/>
            <a:ext cx="609599" cy="629815"/>
          </a:xfrm>
          <a:prstGeom prst="rect">
            <a:avLst/>
          </a:prstGeom>
          <a:solidFill>
            <a:schemeClr val="accent2">
              <a:lumMod val="60000"/>
              <a:lumOff val="4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85F4E7A-659D-4C98-88F8-73BBE14323C8}"/>
              </a:ext>
            </a:extLst>
          </p:cNvPr>
          <p:cNvSpPr/>
          <p:nvPr/>
        </p:nvSpPr>
        <p:spPr>
          <a:xfrm>
            <a:off x="2386884" y="1402079"/>
            <a:ext cx="609599" cy="629815"/>
          </a:xfrm>
          <a:prstGeom prst="rect">
            <a:avLst/>
          </a:prstGeom>
          <a:solidFill>
            <a:srgbClr val="92D05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82DCC40-B537-416E-9311-BFF2A6711651}"/>
              </a:ext>
            </a:extLst>
          </p:cNvPr>
          <p:cNvSpPr/>
          <p:nvPr/>
        </p:nvSpPr>
        <p:spPr>
          <a:xfrm>
            <a:off x="3011718" y="772264"/>
            <a:ext cx="609599" cy="629815"/>
          </a:xfrm>
          <a:prstGeom prst="rect">
            <a:avLst/>
          </a:prstGeom>
          <a:solidFill>
            <a:schemeClr val="accent2">
              <a:lumMod val="60000"/>
              <a:lumOff val="4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43F4E13-84A0-41B6-B3FB-91F94BBEFDCC}"/>
              </a:ext>
            </a:extLst>
          </p:cNvPr>
          <p:cNvSpPr/>
          <p:nvPr/>
        </p:nvSpPr>
        <p:spPr>
          <a:xfrm>
            <a:off x="3621317" y="1402079"/>
            <a:ext cx="609599" cy="629815"/>
          </a:xfrm>
          <a:prstGeom prst="rect">
            <a:avLst/>
          </a:prstGeom>
          <a:solidFill>
            <a:srgbClr val="92D05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952D8AE-3988-4070-B659-4EA21A2C332D}"/>
              </a:ext>
            </a:extLst>
          </p:cNvPr>
          <p:cNvSpPr/>
          <p:nvPr/>
        </p:nvSpPr>
        <p:spPr>
          <a:xfrm>
            <a:off x="532688" y="772264"/>
            <a:ext cx="609599" cy="629815"/>
          </a:xfrm>
          <a:prstGeom prst="rect">
            <a:avLst/>
          </a:prstGeom>
          <a:solidFill>
            <a:schemeClr val="accent2">
              <a:lumMod val="60000"/>
              <a:lumOff val="4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ED63A03-2C94-4CE9-95D2-60C12A95AEBB}"/>
              </a:ext>
            </a:extLst>
          </p:cNvPr>
          <p:cNvSpPr/>
          <p:nvPr/>
        </p:nvSpPr>
        <p:spPr>
          <a:xfrm>
            <a:off x="1142287" y="1402079"/>
            <a:ext cx="609599" cy="629815"/>
          </a:xfrm>
          <a:prstGeom prst="rect">
            <a:avLst/>
          </a:prstGeom>
          <a:solidFill>
            <a:srgbClr val="92D05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4FF45DB-3617-43AC-B7D0-BCB6692ED1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687" y="2408129"/>
            <a:ext cx="9517885" cy="2438225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85BAF1C8-9600-41B1-A0AE-45D870EB2E6B}"/>
              </a:ext>
            </a:extLst>
          </p:cNvPr>
          <p:cNvSpPr/>
          <p:nvPr/>
        </p:nvSpPr>
        <p:spPr>
          <a:xfrm>
            <a:off x="5204252" y="4216541"/>
            <a:ext cx="609599" cy="233784"/>
          </a:xfrm>
          <a:prstGeom prst="rect">
            <a:avLst/>
          </a:prstGeom>
          <a:solidFill>
            <a:srgbClr val="92D05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62B4E32-9AE8-4242-BCEE-7A75B1CA90F3}"/>
              </a:ext>
            </a:extLst>
          </p:cNvPr>
          <p:cNvSpPr/>
          <p:nvPr/>
        </p:nvSpPr>
        <p:spPr>
          <a:xfrm>
            <a:off x="6504732" y="4216540"/>
            <a:ext cx="609599" cy="233784"/>
          </a:xfrm>
          <a:prstGeom prst="rect">
            <a:avLst/>
          </a:prstGeom>
          <a:solidFill>
            <a:srgbClr val="92D05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C6C2823-C029-48F6-9363-AB986B1453F5}"/>
              </a:ext>
            </a:extLst>
          </p:cNvPr>
          <p:cNvSpPr/>
          <p:nvPr/>
        </p:nvSpPr>
        <p:spPr>
          <a:xfrm>
            <a:off x="7723930" y="4216538"/>
            <a:ext cx="609599" cy="233785"/>
          </a:xfrm>
          <a:prstGeom prst="rect">
            <a:avLst/>
          </a:prstGeom>
          <a:solidFill>
            <a:srgbClr val="92D05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B632AA9-44E3-474A-9B9A-6F63749776D0}"/>
              </a:ext>
            </a:extLst>
          </p:cNvPr>
          <p:cNvSpPr/>
          <p:nvPr/>
        </p:nvSpPr>
        <p:spPr>
          <a:xfrm>
            <a:off x="2699823" y="4216539"/>
            <a:ext cx="609599" cy="233785"/>
          </a:xfrm>
          <a:prstGeom prst="rect">
            <a:avLst/>
          </a:prstGeom>
          <a:solidFill>
            <a:srgbClr val="92D05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23373B1-C988-489C-AB79-D942A4A53DC4}"/>
              </a:ext>
            </a:extLst>
          </p:cNvPr>
          <p:cNvSpPr/>
          <p:nvPr/>
        </p:nvSpPr>
        <p:spPr>
          <a:xfrm>
            <a:off x="3934256" y="4216539"/>
            <a:ext cx="609599" cy="233785"/>
          </a:xfrm>
          <a:prstGeom prst="rect">
            <a:avLst/>
          </a:prstGeom>
          <a:solidFill>
            <a:srgbClr val="92D05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3CD2D8D-A3FC-4D9C-A456-A655E7D4ED75}"/>
              </a:ext>
            </a:extLst>
          </p:cNvPr>
          <p:cNvSpPr/>
          <p:nvPr/>
        </p:nvSpPr>
        <p:spPr>
          <a:xfrm>
            <a:off x="1455226" y="4216539"/>
            <a:ext cx="609599" cy="233785"/>
          </a:xfrm>
          <a:prstGeom prst="rect">
            <a:avLst/>
          </a:prstGeom>
          <a:solidFill>
            <a:srgbClr val="92D05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CE23660-CAC3-4CD6-87A1-931F69FCDB40}"/>
              </a:ext>
            </a:extLst>
          </p:cNvPr>
          <p:cNvSpPr/>
          <p:nvPr/>
        </p:nvSpPr>
        <p:spPr>
          <a:xfrm>
            <a:off x="4569254" y="3982754"/>
            <a:ext cx="609599" cy="233784"/>
          </a:xfrm>
          <a:prstGeom prst="rect">
            <a:avLst/>
          </a:prstGeom>
          <a:solidFill>
            <a:srgbClr val="92D05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C40B92B-DB4B-482C-AF33-4E0B4D68A231}"/>
              </a:ext>
            </a:extLst>
          </p:cNvPr>
          <p:cNvSpPr/>
          <p:nvPr/>
        </p:nvSpPr>
        <p:spPr>
          <a:xfrm>
            <a:off x="5869734" y="3982753"/>
            <a:ext cx="609599" cy="233784"/>
          </a:xfrm>
          <a:prstGeom prst="rect">
            <a:avLst/>
          </a:prstGeom>
          <a:solidFill>
            <a:srgbClr val="92D05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2F6B975-2023-4F36-9273-377A9E57A252}"/>
              </a:ext>
            </a:extLst>
          </p:cNvPr>
          <p:cNvSpPr/>
          <p:nvPr/>
        </p:nvSpPr>
        <p:spPr>
          <a:xfrm>
            <a:off x="7088932" y="3982751"/>
            <a:ext cx="609599" cy="233785"/>
          </a:xfrm>
          <a:prstGeom prst="rect">
            <a:avLst/>
          </a:prstGeom>
          <a:solidFill>
            <a:srgbClr val="92D05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66F5AD5-1BD2-4D30-B872-DD8D32D19F61}"/>
              </a:ext>
            </a:extLst>
          </p:cNvPr>
          <p:cNvSpPr/>
          <p:nvPr/>
        </p:nvSpPr>
        <p:spPr>
          <a:xfrm>
            <a:off x="2064825" y="3982752"/>
            <a:ext cx="609599" cy="233785"/>
          </a:xfrm>
          <a:prstGeom prst="rect">
            <a:avLst/>
          </a:prstGeom>
          <a:solidFill>
            <a:srgbClr val="92D05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9CD358B-0C9D-46FD-8CA2-97B98B01082B}"/>
              </a:ext>
            </a:extLst>
          </p:cNvPr>
          <p:cNvSpPr/>
          <p:nvPr/>
        </p:nvSpPr>
        <p:spPr>
          <a:xfrm>
            <a:off x="3299258" y="3982752"/>
            <a:ext cx="609599" cy="233785"/>
          </a:xfrm>
          <a:prstGeom prst="rect">
            <a:avLst/>
          </a:prstGeom>
          <a:solidFill>
            <a:srgbClr val="92D05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3DC5AEE-E34F-49EA-869D-5CE51913A902}"/>
              </a:ext>
            </a:extLst>
          </p:cNvPr>
          <p:cNvSpPr/>
          <p:nvPr/>
        </p:nvSpPr>
        <p:spPr>
          <a:xfrm>
            <a:off x="820228" y="3982752"/>
            <a:ext cx="609599" cy="233785"/>
          </a:xfrm>
          <a:prstGeom prst="rect">
            <a:avLst/>
          </a:prstGeom>
          <a:solidFill>
            <a:srgbClr val="92D05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DFFB380-4C55-467D-8BC2-5316F5F76FD4}"/>
              </a:ext>
            </a:extLst>
          </p:cNvPr>
          <p:cNvSpPr/>
          <p:nvPr/>
        </p:nvSpPr>
        <p:spPr>
          <a:xfrm>
            <a:off x="8389412" y="3942002"/>
            <a:ext cx="609599" cy="233785"/>
          </a:xfrm>
          <a:prstGeom prst="rect">
            <a:avLst/>
          </a:prstGeom>
          <a:solidFill>
            <a:srgbClr val="92D05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942EEDF-183B-4F70-B3D1-E2E1B587DF53}"/>
              </a:ext>
            </a:extLst>
          </p:cNvPr>
          <p:cNvSpPr/>
          <p:nvPr/>
        </p:nvSpPr>
        <p:spPr>
          <a:xfrm>
            <a:off x="4594653" y="3312187"/>
            <a:ext cx="609599" cy="670559"/>
          </a:xfrm>
          <a:prstGeom prst="rect">
            <a:avLst/>
          </a:prstGeom>
          <a:solidFill>
            <a:schemeClr val="accent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2A030FD-61CB-4E6C-8423-153F9542521E}"/>
              </a:ext>
            </a:extLst>
          </p:cNvPr>
          <p:cNvSpPr/>
          <p:nvPr/>
        </p:nvSpPr>
        <p:spPr>
          <a:xfrm>
            <a:off x="5895133" y="3312186"/>
            <a:ext cx="609599" cy="670559"/>
          </a:xfrm>
          <a:prstGeom prst="rect">
            <a:avLst/>
          </a:prstGeom>
          <a:solidFill>
            <a:schemeClr val="accent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2A73184-6B77-4CF5-A4D9-A1E74AD73D65}"/>
              </a:ext>
            </a:extLst>
          </p:cNvPr>
          <p:cNvSpPr/>
          <p:nvPr/>
        </p:nvSpPr>
        <p:spPr>
          <a:xfrm>
            <a:off x="7114331" y="3312185"/>
            <a:ext cx="609599" cy="670562"/>
          </a:xfrm>
          <a:prstGeom prst="rect">
            <a:avLst/>
          </a:prstGeom>
          <a:solidFill>
            <a:schemeClr val="accent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3D2C48E-D2CE-4553-9D39-4A30E440F51D}"/>
              </a:ext>
            </a:extLst>
          </p:cNvPr>
          <p:cNvSpPr/>
          <p:nvPr/>
        </p:nvSpPr>
        <p:spPr>
          <a:xfrm>
            <a:off x="2090224" y="3312186"/>
            <a:ext cx="609599" cy="670562"/>
          </a:xfrm>
          <a:prstGeom prst="rect">
            <a:avLst/>
          </a:prstGeom>
          <a:solidFill>
            <a:schemeClr val="accent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DEC43B5-FE10-43E7-9A6D-B88598A1348F}"/>
              </a:ext>
            </a:extLst>
          </p:cNvPr>
          <p:cNvSpPr/>
          <p:nvPr/>
        </p:nvSpPr>
        <p:spPr>
          <a:xfrm>
            <a:off x="3324657" y="3312186"/>
            <a:ext cx="609599" cy="670562"/>
          </a:xfrm>
          <a:prstGeom prst="rect">
            <a:avLst/>
          </a:prstGeom>
          <a:solidFill>
            <a:schemeClr val="accent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D2EB3D84-3069-415B-A799-123B60A12C65}"/>
              </a:ext>
            </a:extLst>
          </p:cNvPr>
          <p:cNvSpPr/>
          <p:nvPr/>
        </p:nvSpPr>
        <p:spPr>
          <a:xfrm>
            <a:off x="845627" y="3312186"/>
            <a:ext cx="609599" cy="670562"/>
          </a:xfrm>
          <a:prstGeom prst="rect">
            <a:avLst/>
          </a:prstGeom>
          <a:solidFill>
            <a:schemeClr val="accent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1EC3EC5-10F7-48EC-B4E9-873C7B6DC042}"/>
              </a:ext>
            </a:extLst>
          </p:cNvPr>
          <p:cNvSpPr/>
          <p:nvPr/>
        </p:nvSpPr>
        <p:spPr>
          <a:xfrm>
            <a:off x="8384327" y="3271435"/>
            <a:ext cx="609599" cy="670562"/>
          </a:xfrm>
          <a:prstGeom prst="rect">
            <a:avLst/>
          </a:prstGeom>
          <a:solidFill>
            <a:schemeClr val="accent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7608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09B398D3-F4F0-48D5-BD85-04A9A2C9164A}"/>
              </a:ext>
            </a:extLst>
          </p:cNvPr>
          <p:cNvSpPr/>
          <p:nvPr/>
        </p:nvSpPr>
        <p:spPr>
          <a:xfrm>
            <a:off x="0" y="3429000"/>
            <a:ext cx="5959366" cy="2853558"/>
          </a:xfrm>
          <a:prstGeom prst="triangle">
            <a:avLst>
              <a:gd name="adj" fmla="val 71505"/>
            </a:avLst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1BD50BE3-208B-4437-95B5-FC6617030138}"/>
              </a:ext>
            </a:extLst>
          </p:cNvPr>
          <p:cNvSpPr/>
          <p:nvPr/>
        </p:nvSpPr>
        <p:spPr>
          <a:xfrm flipH="1">
            <a:off x="2818611" y="4055025"/>
            <a:ext cx="322143" cy="336433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7A8763F7-9C30-45D8-B2BA-E2A4143A6A20}"/>
              </a:ext>
            </a:extLst>
          </p:cNvPr>
          <p:cNvSpPr/>
          <p:nvPr/>
        </p:nvSpPr>
        <p:spPr>
          <a:xfrm flipH="1">
            <a:off x="4973230" y="4771670"/>
            <a:ext cx="462988" cy="483526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9011626-2729-4EF9-ADC3-31FE1BED58B7}"/>
              </a:ext>
            </a:extLst>
          </p:cNvPr>
          <p:cNvCxnSpPr>
            <a:cxnSpLocks/>
          </p:cNvCxnSpPr>
          <p:nvPr/>
        </p:nvCxnSpPr>
        <p:spPr>
          <a:xfrm>
            <a:off x="3140754" y="4267556"/>
            <a:ext cx="1848384" cy="712968"/>
          </a:xfrm>
          <a:prstGeom prst="straightConnector1">
            <a:avLst/>
          </a:prstGeom>
          <a:ln w="15875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Arc 33">
            <a:extLst>
              <a:ext uri="{FF2B5EF4-FFF2-40B4-BE49-F238E27FC236}">
                <a16:creationId xmlns:a16="http://schemas.microsoft.com/office/drawing/2014/main" id="{E31B543C-1262-4380-B7B2-A9A3E50E0418}"/>
              </a:ext>
            </a:extLst>
          </p:cNvPr>
          <p:cNvSpPr/>
          <p:nvPr/>
        </p:nvSpPr>
        <p:spPr>
          <a:xfrm rot="2056471">
            <a:off x="3008460" y="4032659"/>
            <a:ext cx="344917" cy="347992"/>
          </a:xfrm>
          <a:prstGeom prst="arc">
            <a:avLst>
              <a:gd name="adj1" fmla="val 16775587"/>
              <a:gd name="adj2" fmla="val 725428"/>
            </a:avLst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652A08E-4C5C-462A-8D62-986867D72CA0}"/>
                  </a:ext>
                </a:extLst>
              </p:cNvPr>
              <p:cNvSpPr txBox="1"/>
              <p:nvPr/>
            </p:nvSpPr>
            <p:spPr>
              <a:xfrm>
                <a:off x="3468894" y="3965752"/>
                <a:ext cx="236120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652A08E-4C5C-462A-8D62-986867D72C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8894" y="3965752"/>
                <a:ext cx="236120" cy="369332"/>
              </a:xfrm>
              <a:prstGeom prst="rect">
                <a:avLst/>
              </a:prstGeom>
              <a:blipFill>
                <a:blip r:embed="rId2"/>
                <a:stretch>
                  <a:fillRect l="-51282" r="-46154"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Arc 35">
            <a:extLst>
              <a:ext uri="{FF2B5EF4-FFF2-40B4-BE49-F238E27FC236}">
                <a16:creationId xmlns:a16="http://schemas.microsoft.com/office/drawing/2014/main" id="{A1B5E0CD-71F5-4F41-A120-F98D1133E9FA}"/>
              </a:ext>
            </a:extLst>
          </p:cNvPr>
          <p:cNvSpPr/>
          <p:nvPr/>
        </p:nvSpPr>
        <p:spPr>
          <a:xfrm rot="1671062">
            <a:off x="2971029" y="3996070"/>
            <a:ext cx="419778" cy="454340"/>
          </a:xfrm>
          <a:prstGeom prst="arc">
            <a:avLst>
              <a:gd name="adj1" fmla="val 17083092"/>
              <a:gd name="adj2" fmla="val 605264"/>
            </a:avLst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5B3AF7AC-697E-4D5B-BC58-9B0FA2C40E67}"/>
              </a:ext>
            </a:extLst>
          </p:cNvPr>
          <p:cNvCxnSpPr>
            <a:cxnSpLocks/>
          </p:cNvCxnSpPr>
          <p:nvPr/>
        </p:nvCxnSpPr>
        <p:spPr>
          <a:xfrm>
            <a:off x="3133096" y="4263414"/>
            <a:ext cx="671125" cy="258106"/>
          </a:xfrm>
          <a:prstGeom prst="straightConnector1">
            <a:avLst/>
          </a:prstGeom>
          <a:ln w="31750">
            <a:solidFill>
              <a:srgbClr val="FF0000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27BBC16-939A-465C-A6BB-27845A6AB3E3}"/>
                  </a:ext>
                </a:extLst>
              </p:cNvPr>
              <p:cNvSpPr txBox="1"/>
              <p:nvPr/>
            </p:nvSpPr>
            <p:spPr>
              <a:xfrm>
                <a:off x="3290887" y="4441691"/>
                <a:ext cx="354070" cy="4140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27BBC16-939A-465C-A6BB-27845A6AB3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0887" y="4441691"/>
                <a:ext cx="354070" cy="41408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2E7FF299-B2F1-468A-B62A-B2D4770BD7CC}"/>
              </a:ext>
            </a:extLst>
          </p:cNvPr>
          <p:cNvCxnSpPr>
            <a:cxnSpLocks/>
          </p:cNvCxnSpPr>
          <p:nvPr/>
        </p:nvCxnSpPr>
        <p:spPr>
          <a:xfrm flipH="1" flipV="1">
            <a:off x="4450082" y="4771670"/>
            <a:ext cx="528897" cy="208855"/>
          </a:xfrm>
          <a:prstGeom prst="straightConnector1">
            <a:avLst/>
          </a:prstGeom>
          <a:ln w="31750">
            <a:solidFill>
              <a:srgbClr val="FF0000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0133E14B-E6CF-4B80-9AE1-6293D8F32B02}"/>
                  </a:ext>
                </a:extLst>
              </p:cNvPr>
              <p:cNvSpPr txBox="1"/>
              <p:nvPr/>
            </p:nvSpPr>
            <p:spPr>
              <a:xfrm>
                <a:off x="4458096" y="4921270"/>
                <a:ext cx="354070" cy="4140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0133E14B-E6CF-4B80-9AE1-6293D8F32B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8096" y="4921270"/>
                <a:ext cx="354070" cy="41408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720F3B78-46B8-4EB5-BE35-BA69B19CCB35}"/>
                  </a:ext>
                </a:extLst>
              </p:cNvPr>
              <p:cNvSpPr txBox="1"/>
              <p:nvPr/>
            </p:nvSpPr>
            <p:spPr>
              <a:xfrm>
                <a:off x="2274749" y="5154062"/>
                <a:ext cx="6553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acc>
                        <m:accPr>
                          <m:chr m:val="⃗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ac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720F3B78-46B8-4EB5-BE35-BA69B19CCB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4749" y="5154062"/>
                <a:ext cx="655308" cy="369332"/>
              </a:xfrm>
              <a:prstGeom prst="rect">
                <a:avLst/>
              </a:prstGeom>
              <a:blipFill>
                <a:blip r:embed="rId5"/>
                <a:stretch>
                  <a:fillRect l="-5556" t="-36066" r="-69444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A6CF1CAA-32DC-4606-90FC-D161A03F7042}"/>
              </a:ext>
            </a:extLst>
          </p:cNvPr>
          <p:cNvCxnSpPr>
            <a:cxnSpLocks/>
          </p:cNvCxnSpPr>
          <p:nvPr/>
        </p:nvCxnSpPr>
        <p:spPr>
          <a:xfrm>
            <a:off x="2970900" y="4374629"/>
            <a:ext cx="0" cy="1008020"/>
          </a:xfrm>
          <a:prstGeom prst="straightConnector1">
            <a:avLst/>
          </a:prstGeom>
          <a:ln w="31750">
            <a:solidFill>
              <a:schemeClr val="tx1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04366DC9-3802-44A1-AA2E-ACF770720A15}"/>
                  </a:ext>
                </a:extLst>
              </p:cNvPr>
              <p:cNvSpPr txBox="1"/>
              <p:nvPr/>
            </p:nvSpPr>
            <p:spPr>
              <a:xfrm>
                <a:off x="4431691" y="5634414"/>
                <a:ext cx="6624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acc>
                        <m:accPr>
                          <m:chr m:val="⃗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ac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04366DC9-3802-44A1-AA2E-ACF770720A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1691" y="5634414"/>
                <a:ext cx="662425" cy="369332"/>
              </a:xfrm>
              <a:prstGeom prst="rect">
                <a:avLst/>
              </a:prstGeom>
              <a:blipFill>
                <a:blip r:embed="rId6"/>
                <a:stretch>
                  <a:fillRect l="-6422" t="-36066" r="-67890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9438CA64-6D31-4E77-B2FC-650969E2D63B}"/>
              </a:ext>
            </a:extLst>
          </p:cNvPr>
          <p:cNvCxnSpPr>
            <a:cxnSpLocks/>
          </p:cNvCxnSpPr>
          <p:nvPr/>
        </p:nvCxnSpPr>
        <p:spPr>
          <a:xfrm>
            <a:off x="5173485" y="5255805"/>
            <a:ext cx="0" cy="666948"/>
          </a:xfrm>
          <a:prstGeom prst="straightConnector1">
            <a:avLst/>
          </a:prstGeom>
          <a:ln w="31750">
            <a:solidFill>
              <a:schemeClr val="tx1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95AA7C56-6161-480E-9509-2402BD571EC0}"/>
              </a:ext>
            </a:extLst>
          </p:cNvPr>
          <p:cNvCxnSpPr>
            <a:cxnSpLocks/>
          </p:cNvCxnSpPr>
          <p:nvPr/>
        </p:nvCxnSpPr>
        <p:spPr>
          <a:xfrm flipH="1" flipV="1">
            <a:off x="2423135" y="3461431"/>
            <a:ext cx="481985" cy="644572"/>
          </a:xfrm>
          <a:prstGeom prst="straightConnector1">
            <a:avLst/>
          </a:prstGeom>
          <a:ln w="38100">
            <a:solidFill>
              <a:srgbClr val="00B050"/>
            </a:solidFill>
            <a:headEnd type="none" w="lg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2F71C108-664D-462A-873F-6915994EFB7B}"/>
                  </a:ext>
                </a:extLst>
              </p:cNvPr>
              <p:cNvSpPr txBox="1"/>
              <p:nvPr/>
            </p:nvSpPr>
            <p:spPr>
              <a:xfrm>
                <a:off x="2069065" y="3510241"/>
                <a:ext cx="354070" cy="4140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4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2F71C108-664D-462A-873F-6915994EFB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9065" y="3510241"/>
                <a:ext cx="354070" cy="41408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A92A28BF-DA67-4D07-B514-4D4443E43ACD}"/>
                  </a:ext>
                </a:extLst>
              </p:cNvPr>
              <p:cNvSpPr txBox="1"/>
              <p:nvPr/>
            </p:nvSpPr>
            <p:spPr>
              <a:xfrm>
                <a:off x="6174778" y="4664659"/>
                <a:ext cx="354070" cy="4140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4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A92A28BF-DA67-4D07-B514-4D4443E43A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4778" y="4664659"/>
                <a:ext cx="354070" cy="41408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05A2CAD9-8534-4DD6-922F-03215583E15E}"/>
              </a:ext>
            </a:extLst>
          </p:cNvPr>
          <p:cNvCxnSpPr>
            <a:cxnSpLocks/>
          </p:cNvCxnSpPr>
          <p:nvPr/>
        </p:nvCxnSpPr>
        <p:spPr>
          <a:xfrm flipV="1">
            <a:off x="5419755" y="4521520"/>
            <a:ext cx="932058" cy="380778"/>
          </a:xfrm>
          <a:prstGeom prst="straightConnector1">
            <a:avLst/>
          </a:prstGeom>
          <a:ln w="38100">
            <a:solidFill>
              <a:srgbClr val="00B050"/>
            </a:solidFill>
            <a:headEnd type="none" w="lg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0D0AD4FB-2BB8-4121-BF9F-ED5BC2E4ECB6}"/>
                  </a:ext>
                </a:extLst>
              </p:cNvPr>
              <p:cNvSpPr txBox="1"/>
              <p:nvPr/>
            </p:nvSpPr>
            <p:spPr>
              <a:xfrm>
                <a:off x="596716" y="5819080"/>
                <a:ext cx="236120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0D0AD4FB-2BB8-4121-BF9F-ED5BC2E4EC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716" y="5819080"/>
                <a:ext cx="236120" cy="43088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Arc 71">
            <a:extLst>
              <a:ext uri="{FF2B5EF4-FFF2-40B4-BE49-F238E27FC236}">
                <a16:creationId xmlns:a16="http://schemas.microsoft.com/office/drawing/2014/main" id="{60CDFE27-4A74-4BED-9264-D4E8CE5BA414}"/>
              </a:ext>
            </a:extLst>
          </p:cNvPr>
          <p:cNvSpPr/>
          <p:nvPr/>
        </p:nvSpPr>
        <p:spPr>
          <a:xfrm rot="1671062">
            <a:off x="81816" y="5923516"/>
            <a:ext cx="419778" cy="454340"/>
          </a:xfrm>
          <a:prstGeom prst="arc">
            <a:avLst>
              <a:gd name="adj1" fmla="val 17083092"/>
              <a:gd name="adj2" fmla="val 605264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4D15DCAC-84B9-4350-A945-0C3754D798BD}"/>
              </a:ext>
            </a:extLst>
          </p:cNvPr>
          <p:cNvSpPr/>
          <p:nvPr/>
        </p:nvSpPr>
        <p:spPr>
          <a:xfrm rot="19668548">
            <a:off x="4112338" y="3472217"/>
            <a:ext cx="228485" cy="22956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D4E0FDB-5963-49C7-A2D8-BA042517F92E}"/>
              </a:ext>
            </a:extLst>
          </p:cNvPr>
          <p:cNvSpPr/>
          <p:nvPr/>
        </p:nvSpPr>
        <p:spPr>
          <a:xfrm flipH="1">
            <a:off x="9192693" y="1793947"/>
            <a:ext cx="462988" cy="483526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89000"/>
                  <a:alpha val="70000"/>
                </a:schemeClr>
              </a:gs>
              <a:gs pos="23000">
                <a:schemeClr val="accent1">
                  <a:lumMod val="89000"/>
                  <a:alpha val="70000"/>
                </a:schemeClr>
              </a:gs>
              <a:gs pos="69000">
                <a:schemeClr val="accent1">
                  <a:lumMod val="75000"/>
                  <a:alpha val="70000"/>
                </a:schemeClr>
              </a:gs>
              <a:gs pos="97000">
                <a:schemeClr val="accent1">
                  <a:lumMod val="70000"/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1E505C6-FD48-423A-92F7-86716E4CED91}"/>
              </a:ext>
            </a:extLst>
          </p:cNvPr>
          <p:cNvSpPr/>
          <p:nvPr/>
        </p:nvSpPr>
        <p:spPr>
          <a:xfrm flipH="1">
            <a:off x="8164783" y="1003755"/>
            <a:ext cx="322143" cy="336433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11BF7EA-CE53-4949-978A-57226CCA7D73}"/>
              </a:ext>
            </a:extLst>
          </p:cNvPr>
          <p:cNvSpPr/>
          <p:nvPr/>
        </p:nvSpPr>
        <p:spPr>
          <a:xfrm flipH="1">
            <a:off x="10381414" y="2811534"/>
            <a:ext cx="322143" cy="336433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39CFEB5-77E7-408C-A5CB-87C15BC8D3FB}"/>
              </a:ext>
            </a:extLst>
          </p:cNvPr>
          <p:cNvCxnSpPr>
            <a:cxnSpLocks/>
          </p:cNvCxnSpPr>
          <p:nvPr/>
        </p:nvCxnSpPr>
        <p:spPr>
          <a:xfrm>
            <a:off x="9655681" y="2277473"/>
            <a:ext cx="646330" cy="534061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headEnd type="none" w="lg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96DEDF5-6285-43EA-B6A4-4BEC3E3A5DEB}"/>
              </a:ext>
            </a:extLst>
          </p:cNvPr>
          <p:cNvCxnSpPr>
            <a:cxnSpLocks/>
          </p:cNvCxnSpPr>
          <p:nvPr/>
        </p:nvCxnSpPr>
        <p:spPr>
          <a:xfrm flipH="1" flipV="1">
            <a:off x="8533276" y="1340189"/>
            <a:ext cx="553629" cy="453758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headEnd type="none" w="lg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9624C3A-69F7-40FE-AB38-861FF4788966}"/>
                  </a:ext>
                </a:extLst>
              </p:cNvPr>
              <p:cNvSpPr txBox="1"/>
              <p:nvPr/>
            </p:nvSpPr>
            <p:spPr>
              <a:xfrm>
                <a:off x="10766795" y="3675116"/>
                <a:ext cx="727754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9624C3A-69F7-40FE-AB38-861FF47889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66795" y="3675116"/>
                <a:ext cx="727754" cy="43088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6118130-9E0F-46DA-832D-6DF1CCC405C8}"/>
              </a:ext>
            </a:extLst>
          </p:cNvPr>
          <p:cNvCxnSpPr>
            <a:cxnSpLocks/>
          </p:cNvCxnSpPr>
          <p:nvPr/>
        </p:nvCxnSpPr>
        <p:spPr>
          <a:xfrm>
            <a:off x="10766795" y="3147967"/>
            <a:ext cx="727754" cy="527149"/>
          </a:xfrm>
          <a:prstGeom prst="straightConnector1">
            <a:avLst/>
          </a:prstGeom>
          <a:ln w="41275">
            <a:solidFill>
              <a:schemeClr val="tx1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20C7118-D299-4D46-8496-849DE84B51BD}"/>
                  </a:ext>
                </a:extLst>
              </p:cNvPr>
              <p:cNvSpPr txBox="1"/>
              <p:nvPr/>
            </p:nvSpPr>
            <p:spPr>
              <a:xfrm>
                <a:off x="7099549" y="720558"/>
                <a:ext cx="727754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20C7118-D299-4D46-8496-849DE84B51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9549" y="720558"/>
                <a:ext cx="727754" cy="43088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EFA72C05-E8D2-4336-8540-146E28A91DCD}"/>
              </a:ext>
            </a:extLst>
          </p:cNvPr>
          <p:cNvCxnSpPr>
            <a:cxnSpLocks/>
          </p:cNvCxnSpPr>
          <p:nvPr/>
        </p:nvCxnSpPr>
        <p:spPr>
          <a:xfrm flipH="1" flipV="1">
            <a:off x="7252005" y="249010"/>
            <a:ext cx="834965" cy="754746"/>
          </a:xfrm>
          <a:prstGeom prst="straightConnector1">
            <a:avLst/>
          </a:prstGeom>
          <a:ln w="41275">
            <a:solidFill>
              <a:schemeClr val="tx1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86FB4C5-8FF2-4070-8C73-E3DBB9EC9ECC}"/>
                  </a:ext>
                </a:extLst>
              </p:cNvPr>
              <p:cNvSpPr txBox="1"/>
              <p:nvPr/>
            </p:nvSpPr>
            <p:spPr>
              <a:xfrm>
                <a:off x="8533276" y="626383"/>
                <a:ext cx="618311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86FB4C5-8FF2-4070-8C73-E3DBB9EC9E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3276" y="626383"/>
                <a:ext cx="618311" cy="49244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EB954BFD-C088-4078-97DB-80B4EAF3C535}"/>
                  </a:ext>
                </a:extLst>
              </p:cNvPr>
              <p:cNvSpPr txBox="1"/>
              <p:nvPr/>
            </p:nvSpPr>
            <p:spPr>
              <a:xfrm>
                <a:off x="10542485" y="2344522"/>
                <a:ext cx="627800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EB954BFD-C088-4078-97DB-80B4EAF3C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42485" y="2344522"/>
                <a:ext cx="627800" cy="492443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9B4FA87C-76B0-4DFE-8BF7-54FBBD56AB31}"/>
                  </a:ext>
                </a:extLst>
              </p:cNvPr>
              <p:cNvSpPr txBox="1"/>
              <p:nvPr/>
            </p:nvSpPr>
            <p:spPr>
              <a:xfrm>
                <a:off x="9481177" y="1340188"/>
                <a:ext cx="164166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9B4FA87C-76B0-4DFE-8BF7-54FBBD56AB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81177" y="1340188"/>
                <a:ext cx="1641667" cy="492443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124593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4DA5776-FBA0-4002-BD6C-A1668CCCDDB4}"/>
                  </a:ext>
                </a:extLst>
              </p:cNvPr>
              <p:cNvSpPr txBox="1"/>
              <p:nvPr/>
            </p:nvSpPr>
            <p:spPr>
              <a:xfrm>
                <a:off x="3138317" y="4231155"/>
                <a:ext cx="380622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4DA5776-FBA0-4002-BD6C-A1668CCCDD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8317" y="4231155"/>
                <a:ext cx="380622" cy="4308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Arc 3">
            <a:extLst>
              <a:ext uri="{FF2B5EF4-FFF2-40B4-BE49-F238E27FC236}">
                <a16:creationId xmlns:a16="http://schemas.microsoft.com/office/drawing/2014/main" id="{581CC17E-FF30-4245-BF89-8806B7F128C4}"/>
              </a:ext>
            </a:extLst>
          </p:cNvPr>
          <p:cNvSpPr/>
          <p:nvPr/>
        </p:nvSpPr>
        <p:spPr>
          <a:xfrm rot="1671062">
            <a:off x="2640537" y="4363848"/>
            <a:ext cx="419778" cy="454340"/>
          </a:xfrm>
          <a:prstGeom prst="arc">
            <a:avLst>
              <a:gd name="adj1" fmla="val 17083092"/>
              <a:gd name="adj2" fmla="val 605264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EB2D69A-E7DE-4BBB-B1D7-8C570670B810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2643322" y="2984042"/>
            <a:ext cx="2359095" cy="1678000"/>
          </a:xfrm>
          <a:prstGeom prst="straightConnector1">
            <a:avLst/>
          </a:prstGeom>
          <a:ln w="41275">
            <a:solidFill>
              <a:schemeClr val="tx1"/>
            </a:solidFill>
            <a:prstDash val="solid"/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39661A4-5F2B-445E-9604-A545EDD66DEE}"/>
              </a:ext>
            </a:extLst>
          </p:cNvPr>
          <p:cNvCxnSpPr>
            <a:cxnSpLocks/>
            <a:endCxn id="20" idx="1"/>
          </p:cNvCxnSpPr>
          <p:nvPr/>
        </p:nvCxnSpPr>
        <p:spPr>
          <a:xfrm flipH="1" flipV="1">
            <a:off x="5002417" y="2984042"/>
            <a:ext cx="1362735" cy="1720545"/>
          </a:xfrm>
          <a:prstGeom prst="straightConnector1">
            <a:avLst/>
          </a:prstGeom>
          <a:ln w="41275">
            <a:solidFill>
              <a:schemeClr val="tx1"/>
            </a:solidFill>
            <a:prstDash val="solid"/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07B2B89-0378-45E7-82F1-3E2EE6A52A7D}"/>
              </a:ext>
            </a:extLst>
          </p:cNvPr>
          <p:cNvCxnSpPr>
            <a:cxnSpLocks/>
          </p:cNvCxnSpPr>
          <p:nvPr/>
        </p:nvCxnSpPr>
        <p:spPr>
          <a:xfrm flipH="1">
            <a:off x="2643322" y="4683314"/>
            <a:ext cx="3721830" cy="21273"/>
          </a:xfrm>
          <a:prstGeom prst="straightConnector1">
            <a:avLst/>
          </a:prstGeom>
          <a:ln w="41275">
            <a:solidFill>
              <a:schemeClr val="tx1"/>
            </a:solidFill>
            <a:prstDash val="solid"/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A757093-295E-4B65-9344-B37A833E36EA}"/>
                  </a:ext>
                </a:extLst>
              </p:cNvPr>
              <p:cNvSpPr txBox="1"/>
              <p:nvPr/>
            </p:nvSpPr>
            <p:spPr>
              <a:xfrm>
                <a:off x="3213939" y="3276202"/>
                <a:ext cx="727754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3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A757093-295E-4B65-9344-B37A833E36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3939" y="3276202"/>
                <a:ext cx="727754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79EC961-1BE1-4362-B77C-0FCF8FD47672}"/>
                  </a:ext>
                </a:extLst>
              </p:cNvPr>
              <p:cNvSpPr txBox="1"/>
              <p:nvPr/>
            </p:nvSpPr>
            <p:spPr>
              <a:xfrm>
                <a:off x="5455279" y="3276202"/>
                <a:ext cx="727754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3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79EC961-1BE1-4362-B77C-0FCF8FD476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5279" y="3276202"/>
                <a:ext cx="727754" cy="4924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7144554-654D-4FEA-A2F1-B29EA5B7DF66}"/>
                  </a:ext>
                </a:extLst>
              </p:cNvPr>
              <p:cNvSpPr txBox="1"/>
              <p:nvPr/>
            </p:nvSpPr>
            <p:spPr>
              <a:xfrm>
                <a:off x="3921457" y="4848019"/>
                <a:ext cx="727754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7144554-654D-4FEA-A2F1-B29EA5B7DF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1457" y="4848019"/>
                <a:ext cx="727754" cy="4924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Oval 19">
            <a:extLst>
              <a:ext uri="{FF2B5EF4-FFF2-40B4-BE49-F238E27FC236}">
                <a16:creationId xmlns:a16="http://schemas.microsoft.com/office/drawing/2014/main" id="{672597F0-B56F-48B1-B5F9-6945C7556C6D}"/>
              </a:ext>
            </a:extLst>
          </p:cNvPr>
          <p:cNvSpPr/>
          <p:nvPr/>
        </p:nvSpPr>
        <p:spPr>
          <a:xfrm>
            <a:off x="4394555" y="2376180"/>
            <a:ext cx="4150743" cy="4150743"/>
          </a:xfrm>
          <a:prstGeom prst="ellipse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2018375-656F-4BAE-8B82-F7D45186D752}"/>
              </a:ext>
            </a:extLst>
          </p:cNvPr>
          <p:cNvSpPr/>
          <p:nvPr/>
        </p:nvSpPr>
        <p:spPr>
          <a:xfrm rot="19235813">
            <a:off x="4814642" y="3044791"/>
            <a:ext cx="287411" cy="26811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6765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val 14">
            <a:extLst>
              <a:ext uri="{FF2B5EF4-FFF2-40B4-BE49-F238E27FC236}">
                <a16:creationId xmlns:a16="http://schemas.microsoft.com/office/drawing/2014/main" id="{B1A05A0E-5022-4885-B1A9-1FE54B491FB3}"/>
              </a:ext>
            </a:extLst>
          </p:cNvPr>
          <p:cNvSpPr/>
          <p:nvPr/>
        </p:nvSpPr>
        <p:spPr>
          <a:xfrm>
            <a:off x="4394555" y="2415539"/>
            <a:ext cx="2585363" cy="274031"/>
          </a:xfrm>
          <a:prstGeom prst="ellipse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2963CBF-B669-4D9A-A655-E264E48CA058}"/>
              </a:ext>
            </a:extLst>
          </p:cNvPr>
          <p:cNvCxnSpPr>
            <a:cxnSpLocks/>
          </p:cNvCxnSpPr>
          <p:nvPr/>
        </p:nvCxnSpPr>
        <p:spPr>
          <a:xfrm flipV="1">
            <a:off x="4402174" y="1212418"/>
            <a:ext cx="0" cy="1335698"/>
          </a:xfrm>
          <a:prstGeom prst="straightConnector1">
            <a:avLst/>
          </a:prstGeom>
          <a:ln w="38100">
            <a:solidFill>
              <a:srgbClr val="FF0000"/>
            </a:solidFill>
            <a:prstDash val="solid"/>
            <a:headEnd type="none" w="lg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DDF3243-7D3E-451D-A621-DC3CE3B37FCF}"/>
                  </a:ext>
                </a:extLst>
              </p:cNvPr>
              <p:cNvSpPr txBox="1"/>
              <p:nvPr/>
            </p:nvSpPr>
            <p:spPr>
              <a:xfrm>
                <a:off x="3697756" y="1220168"/>
                <a:ext cx="727754" cy="5741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2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32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sz="3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∥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DDF3243-7D3E-451D-A621-DC3CE3B37F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7756" y="1220168"/>
                <a:ext cx="727754" cy="5741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C3488CB-F4CB-4C3B-9708-E36C5B64B543}"/>
              </a:ext>
            </a:extLst>
          </p:cNvPr>
          <p:cNvCxnSpPr>
            <a:cxnSpLocks/>
          </p:cNvCxnSpPr>
          <p:nvPr/>
        </p:nvCxnSpPr>
        <p:spPr>
          <a:xfrm>
            <a:off x="5680255" y="2577981"/>
            <a:ext cx="0" cy="1901301"/>
          </a:xfrm>
          <a:prstGeom prst="straightConnector1">
            <a:avLst/>
          </a:prstGeom>
          <a:ln w="41275">
            <a:solidFill>
              <a:schemeClr val="tx1"/>
            </a:solidFill>
            <a:prstDash val="solid"/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C8C7F33-D056-4E60-993C-B7B626EE3E54}"/>
                  </a:ext>
                </a:extLst>
              </p:cNvPr>
              <p:cNvSpPr txBox="1"/>
              <p:nvPr/>
            </p:nvSpPr>
            <p:spPr>
              <a:xfrm>
                <a:off x="4594433" y="4056563"/>
                <a:ext cx="1113373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𝑚</m:t>
                      </m:r>
                      <m:acc>
                        <m:accPr>
                          <m:chr m:val="⃗"/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ac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C8C7F33-D056-4E60-993C-B7B626EE3E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4433" y="4056563"/>
                <a:ext cx="1113373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738FEF8-743B-4DDD-98D5-AA0A8388901A}"/>
              </a:ext>
            </a:extLst>
          </p:cNvPr>
          <p:cNvCxnSpPr>
            <a:cxnSpLocks/>
          </p:cNvCxnSpPr>
          <p:nvPr/>
        </p:nvCxnSpPr>
        <p:spPr>
          <a:xfrm flipV="1">
            <a:off x="5965129" y="1541375"/>
            <a:ext cx="0" cy="1036606"/>
          </a:xfrm>
          <a:prstGeom prst="straightConnector1">
            <a:avLst/>
          </a:prstGeom>
          <a:ln w="41275">
            <a:solidFill>
              <a:schemeClr val="tx1"/>
            </a:solidFill>
            <a:prstDash val="solid"/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9A3C729-C5D5-44CE-B33D-73964462237F}"/>
                  </a:ext>
                </a:extLst>
              </p:cNvPr>
              <p:cNvSpPr txBox="1"/>
              <p:nvPr/>
            </p:nvSpPr>
            <p:spPr>
              <a:xfrm>
                <a:off x="5802175" y="1387744"/>
                <a:ext cx="1113373" cy="5523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3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9A3C729-C5D5-44CE-B33D-7396446223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2175" y="1387744"/>
                <a:ext cx="1113373" cy="552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C9D887A-2459-4617-BAB0-CCC2258C07FC}"/>
              </a:ext>
            </a:extLst>
          </p:cNvPr>
          <p:cNvCxnSpPr>
            <a:cxnSpLocks/>
          </p:cNvCxnSpPr>
          <p:nvPr/>
        </p:nvCxnSpPr>
        <p:spPr>
          <a:xfrm>
            <a:off x="4394555" y="2543532"/>
            <a:ext cx="756565" cy="0"/>
          </a:xfrm>
          <a:prstGeom prst="straightConnector1">
            <a:avLst/>
          </a:prstGeom>
          <a:ln w="38100">
            <a:solidFill>
              <a:srgbClr val="FF0000"/>
            </a:solidFill>
            <a:prstDash val="solid"/>
            <a:headEnd type="none" w="lg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D28EB7F-B12D-45FD-B75F-480BAC6978F9}"/>
                  </a:ext>
                </a:extLst>
              </p:cNvPr>
              <p:cNvSpPr txBox="1"/>
              <p:nvPr/>
            </p:nvSpPr>
            <p:spPr>
              <a:xfrm>
                <a:off x="4629067" y="1879749"/>
                <a:ext cx="727754" cy="48314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sz="28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⊥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D28EB7F-B12D-45FD-B75F-480BAC6978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9067" y="1879749"/>
                <a:ext cx="727754" cy="48314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1861299F-FB89-4DE7-AF4E-A59959BBE555}"/>
              </a:ext>
            </a:extLst>
          </p:cNvPr>
          <p:cNvCxnSpPr>
            <a:cxnSpLocks/>
          </p:cNvCxnSpPr>
          <p:nvPr/>
        </p:nvCxnSpPr>
        <p:spPr>
          <a:xfrm>
            <a:off x="7509055" y="2125970"/>
            <a:ext cx="0" cy="1549251"/>
          </a:xfrm>
          <a:prstGeom prst="straightConnector1">
            <a:avLst/>
          </a:prstGeom>
          <a:ln w="41275">
            <a:solidFill>
              <a:schemeClr val="tx1"/>
            </a:solidFill>
            <a:prstDash val="solid"/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831C3EF-7480-423A-B26B-3029B7FE1D34}"/>
                  </a:ext>
                </a:extLst>
              </p:cNvPr>
              <p:cNvSpPr txBox="1"/>
              <p:nvPr/>
            </p:nvSpPr>
            <p:spPr>
              <a:xfrm>
                <a:off x="7341837" y="3033682"/>
                <a:ext cx="1113373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831C3EF-7480-423A-B26B-3029B7FE1D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1837" y="3033682"/>
                <a:ext cx="1113373" cy="49244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Arc 33">
            <a:extLst>
              <a:ext uri="{FF2B5EF4-FFF2-40B4-BE49-F238E27FC236}">
                <a16:creationId xmlns:a16="http://schemas.microsoft.com/office/drawing/2014/main" id="{C95878FC-4EF4-45D2-8C19-13891D354DF9}"/>
              </a:ext>
            </a:extLst>
          </p:cNvPr>
          <p:cNvSpPr/>
          <p:nvPr/>
        </p:nvSpPr>
        <p:spPr>
          <a:xfrm rot="5216458">
            <a:off x="6262091" y="1961303"/>
            <a:ext cx="208352" cy="1233176"/>
          </a:xfrm>
          <a:prstGeom prst="arc">
            <a:avLst>
              <a:gd name="adj1" fmla="val 15487940"/>
              <a:gd name="adj2" fmla="val 18392274"/>
            </a:avLst>
          </a:prstGeom>
          <a:ln w="50800">
            <a:solidFill>
              <a:srgbClr val="00B050"/>
            </a:solidFill>
            <a:headEnd type="stealt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47EC453-9ABF-4AE8-A2C9-A3959AEF6F94}"/>
                  </a:ext>
                </a:extLst>
              </p:cNvPr>
              <p:cNvSpPr txBox="1"/>
              <p:nvPr/>
            </p:nvSpPr>
            <p:spPr>
              <a:xfrm>
                <a:off x="6592785" y="2100377"/>
                <a:ext cx="1113373" cy="615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 sz="4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47EC453-9ABF-4AE8-A2C9-A3959AEF6F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2785" y="2100377"/>
                <a:ext cx="1113373" cy="61555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214825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D76E53B0-CA2F-4B0B-A6C8-6AA28663A68E}"/>
              </a:ext>
            </a:extLst>
          </p:cNvPr>
          <p:cNvCxnSpPr>
            <a:cxnSpLocks/>
          </p:cNvCxnSpPr>
          <p:nvPr/>
        </p:nvCxnSpPr>
        <p:spPr>
          <a:xfrm flipV="1">
            <a:off x="6448097" y="1560786"/>
            <a:ext cx="0" cy="4319753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15B2438-C777-44A8-B659-95DA206A05CE}"/>
              </a:ext>
            </a:extLst>
          </p:cNvPr>
          <p:cNvCxnSpPr>
            <a:cxnSpLocks/>
          </p:cNvCxnSpPr>
          <p:nvPr/>
        </p:nvCxnSpPr>
        <p:spPr>
          <a:xfrm flipH="1">
            <a:off x="3672796" y="3720662"/>
            <a:ext cx="6227378" cy="0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FD2385EC-245E-4422-AF0A-48127F73919D}"/>
              </a:ext>
            </a:extLst>
          </p:cNvPr>
          <p:cNvSpPr/>
          <p:nvPr/>
        </p:nvSpPr>
        <p:spPr>
          <a:xfrm flipH="1">
            <a:off x="4052125" y="3100613"/>
            <a:ext cx="362219" cy="378287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58A8009-EF6F-4CA8-888C-27B5E71760A0}"/>
              </a:ext>
            </a:extLst>
          </p:cNvPr>
          <p:cNvSpPr/>
          <p:nvPr/>
        </p:nvSpPr>
        <p:spPr>
          <a:xfrm flipH="1">
            <a:off x="8481851" y="3962425"/>
            <a:ext cx="362219" cy="378287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3A2B86BD-5E07-4FD5-8464-6EA3E1FA1986}"/>
              </a:ext>
            </a:extLst>
          </p:cNvPr>
          <p:cNvSpPr/>
          <p:nvPr/>
        </p:nvSpPr>
        <p:spPr>
          <a:xfrm>
            <a:off x="4456177" y="1644326"/>
            <a:ext cx="1595804" cy="1697523"/>
          </a:xfrm>
          <a:custGeom>
            <a:avLst/>
            <a:gdLst>
              <a:gd name="connsiteX0" fmla="*/ 0 w 256032"/>
              <a:gd name="connsiteY0" fmla="*/ 146304 h 146304"/>
              <a:gd name="connsiteX1" fmla="*/ 30480 w 256032"/>
              <a:gd name="connsiteY1" fmla="*/ 140208 h 146304"/>
              <a:gd name="connsiteX2" fmla="*/ 219456 w 256032"/>
              <a:gd name="connsiteY2" fmla="*/ 36576 h 146304"/>
              <a:gd name="connsiteX3" fmla="*/ 256032 w 256032"/>
              <a:gd name="connsiteY3" fmla="*/ 0 h 146304"/>
              <a:gd name="connsiteX0" fmla="*/ 12192 w 232220"/>
              <a:gd name="connsiteY0" fmla="*/ 896112 h 896112"/>
              <a:gd name="connsiteX1" fmla="*/ 42672 w 232220"/>
              <a:gd name="connsiteY1" fmla="*/ 890016 h 896112"/>
              <a:gd name="connsiteX2" fmla="*/ 231648 w 232220"/>
              <a:gd name="connsiteY2" fmla="*/ 786384 h 896112"/>
              <a:gd name="connsiteX3" fmla="*/ 0 w 232220"/>
              <a:gd name="connsiteY3" fmla="*/ 0 h 896112"/>
              <a:gd name="connsiteX0" fmla="*/ 12192 w 268724"/>
              <a:gd name="connsiteY0" fmla="*/ 896112 h 934527"/>
              <a:gd name="connsiteX1" fmla="*/ 42672 w 268724"/>
              <a:gd name="connsiteY1" fmla="*/ 890016 h 934527"/>
              <a:gd name="connsiteX2" fmla="*/ 268224 w 268724"/>
              <a:gd name="connsiteY2" fmla="*/ 310896 h 934527"/>
              <a:gd name="connsiteX3" fmla="*/ 0 w 268724"/>
              <a:gd name="connsiteY3" fmla="*/ 0 h 934527"/>
              <a:gd name="connsiteX0" fmla="*/ 12192 w 831038"/>
              <a:gd name="connsiteY0" fmla="*/ 896112 h 1122528"/>
              <a:gd name="connsiteX1" fmla="*/ 829056 w 831038"/>
              <a:gd name="connsiteY1" fmla="*/ 1103376 h 1122528"/>
              <a:gd name="connsiteX2" fmla="*/ 268224 w 831038"/>
              <a:gd name="connsiteY2" fmla="*/ 310896 h 1122528"/>
              <a:gd name="connsiteX3" fmla="*/ 0 w 831038"/>
              <a:gd name="connsiteY3" fmla="*/ 0 h 1122528"/>
              <a:gd name="connsiteX0" fmla="*/ 0 w 1174003"/>
              <a:gd name="connsiteY0" fmla="*/ 1255776 h 1255776"/>
              <a:gd name="connsiteX1" fmla="*/ 1164336 w 1174003"/>
              <a:gd name="connsiteY1" fmla="*/ 1103376 h 1255776"/>
              <a:gd name="connsiteX2" fmla="*/ 603504 w 1174003"/>
              <a:gd name="connsiteY2" fmla="*/ 310896 h 1255776"/>
              <a:gd name="connsiteX3" fmla="*/ 335280 w 1174003"/>
              <a:gd name="connsiteY3" fmla="*/ 0 h 1255776"/>
              <a:gd name="connsiteX0" fmla="*/ 0 w 1195467"/>
              <a:gd name="connsiteY0" fmla="*/ 1255776 h 1255776"/>
              <a:gd name="connsiteX1" fmla="*/ 1164336 w 1195467"/>
              <a:gd name="connsiteY1" fmla="*/ 1103376 h 1255776"/>
              <a:gd name="connsiteX2" fmla="*/ 914400 w 1195467"/>
              <a:gd name="connsiteY2" fmla="*/ 219456 h 1255776"/>
              <a:gd name="connsiteX3" fmla="*/ 335280 w 1195467"/>
              <a:gd name="connsiteY3" fmla="*/ 0 h 1255776"/>
              <a:gd name="connsiteX0" fmla="*/ 0 w 1204061"/>
              <a:gd name="connsiteY0" fmla="*/ 1255776 h 1255776"/>
              <a:gd name="connsiteX1" fmla="*/ 1164336 w 1204061"/>
              <a:gd name="connsiteY1" fmla="*/ 1103376 h 1255776"/>
              <a:gd name="connsiteX2" fmla="*/ 914400 w 1204061"/>
              <a:gd name="connsiteY2" fmla="*/ 219456 h 1255776"/>
              <a:gd name="connsiteX3" fmla="*/ 335280 w 1204061"/>
              <a:gd name="connsiteY3" fmla="*/ 0 h 1255776"/>
              <a:gd name="connsiteX0" fmla="*/ 0 w 1193232"/>
              <a:gd name="connsiteY0" fmla="*/ 1255776 h 1256155"/>
              <a:gd name="connsiteX1" fmla="*/ 1164336 w 1193232"/>
              <a:gd name="connsiteY1" fmla="*/ 1103376 h 1256155"/>
              <a:gd name="connsiteX2" fmla="*/ 830580 w 1193232"/>
              <a:gd name="connsiteY2" fmla="*/ 192786 h 1256155"/>
              <a:gd name="connsiteX3" fmla="*/ 335280 w 1193232"/>
              <a:gd name="connsiteY3" fmla="*/ 0 h 1256155"/>
              <a:gd name="connsiteX0" fmla="*/ 0 w 1200003"/>
              <a:gd name="connsiteY0" fmla="*/ 1255776 h 1256155"/>
              <a:gd name="connsiteX1" fmla="*/ 1164336 w 1200003"/>
              <a:gd name="connsiteY1" fmla="*/ 1103376 h 1256155"/>
              <a:gd name="connsiteX2" fmla="*/ 830580 w 1200003"/>
              <a:gd name="connsiteY2" fmla="*/ 192786 h 1256155"/>
              <a:gd name="connsiteX3" fmla="*/ 335280 w 1200003"/>
              <a:gd name="connsiteY3" fmla="*/ 0 h 1256155"/>
              <a:gd name="connsiteX0" fmla="*/ 0 w 1200003"/>
              <a:gd name="connsiteY0" fmla="*/ 1255776 h 1256155"/>
              <a:gd name="connsiteX1" fmla="*/ 1164336 w 1200003"/>
              <a:gd name="connsiteY1" fmla="*/ 1103376 h 1256155"/>
              <a:gd name="connsiteX2" fmla="*/ 830580 w 1200003"/>
              <a:gd name="connsiteY2" fmla="*/ 192786 h 1256155"/>
              <a:gd name="connsiteX3" fmla="*/ 335280 w 1200003"/>
              <a:gd name="connsiteY3" fmla="*/ 0 h 1256155"/>
              <a:gd name="connsiteX0" fmla="*/ 0 w 1202233"/>
              <a:gd name="connsiteY0" fmla="*/ 1255776 h 1256155"/>
              <a:gd name="connsiteX1" fmla="*/ 1164336 w 1202233"/>
              <a:gd name="connsiteY1" fmla="*/ 1103376 h 1256155"/>
              <a:gd name="connsiteX2" fmla="*/ 830580 w 1202233"/>
              <a:gd name="connsiteY2" fmla="*/ 192786 h 1256155"/>
              <a:gd name="connsiteX3" fmla="*/ 335280 w 1202233"/>
              <a:gd name="connsiteY3" fmla="*/ 0 h 1256155"/>
              <a:gd name="connsiteX0" fmla="*/ 0 w 1261672"/>
              <a:gd name="connsiteY0" fmla="*/ 1255776 h 1255776"/>
              <a:gd name="connsiteX1" fmla="*/ 1229106 w 1261672"/>
              <a:gd name="connsiteY1" fmla="*/ 817626 h 1255776"/>
              <a:gd name="connsiteX2" fmla="*/ 830580 w 1261672"/>
              <a:gd name="connsiteY2" fmla="*/ 192786 h 1255776"/>
              <a:gd name="connsiteX3" fmla="*/ 335280 w 1261672"/>
              <a:gd name="connsiteY3" fmla="*/ 0 h 1255776"/>
              <a:gd name="connsiteX0" fmla="*/ 0 w 1232164"/>
              <a:gd name="connsiteY0" fmla="*/ 1255776 h 1296603"/>
              <a:gd name="connsiteX1" fmla="*/ 637031 w 1232164"/>
              <a:gd name="connsiteY1" fmla="*/ 1271015 h 1296603"/>
              <a:gd name="connsiteX2" fmla="*/ 1229106 w 1232164"/>
              <a:gd name="connsiteY2" fmla="*/ 817626 h 1296603"/>
              <a:gd name="connsiteX3" fmla="*/ 830580 w 1232164"/>
              <a:gd name="connsiteY3" fmla="*/ 192786 h 1296603"/>
              <a:gd name="connsiteX4" fmla="*/ 335280 w 1232164"/>
              <a:gd name="connsiteY4" fmla="*/ 0 h 1296603"/>
              <a:gd name="connsiteX0" fmla="*/ 0 w 1232164"/>
              <a:gd name="connsiteY0" fmla="*/ 1255776 h 1296603"/>
              <a:gd name="connsiteX1" fmla="*/ 637031 w 1232164"/>
              <a:gd name="connsiteY1" fmla="*/ 1271015 h 1296603"/>
              <a:gd name="connsiteX2" fmla="*/ 1229106 w 1232164"/>
              <a:gd name="connsiteY2" fmla="*/ 817626 h 1296603"/>
              <a:gd name="connsiteX3" fmla="*/ 830580 w 1232164"/>
              <a:gd name="connsiteY3" fmla="*/ 192786 h 1296603"/>
              <a:gd name="connsiteX4" fmla="*/ 335280 w 1232164"/>
              <a:gd name="connsiteY4" fmla="*/ 0 h 1296603"/>
              <a:gd name="connsiteX0" fmla="*/ 0 w 1232164"/>
              <a:gd name="connsiteY0" fmla="*/ 1255776 h 1275328"/>
              <a:gd name="connsiteX1" fmla="*/ 637031 w 1232164"/>
              <a:gd name="connsiteY1" fmla="*/ 1271015 h 1275328"/>
              <a:gd name="connsiteX2" fmla="*/ 1229106 w 1232164"/>
              <a:gd name="connsiteY2" fmla="*/ 817626 h 1275328"/>
              <a:gd name="connsiteX3" fmla="*/ 830580 w 1232164"/>
              <a:gd name="connsiteY3" fmla="*/ 192786 h 1275328"/>
              <a:gd name="connsiteX4" fmla="*/ 335280 w 1232164"/>
              <a:gd name="connsiteY4" fmla="*/ 0 h 1275328"/>
              <a:gd name="connsiteX0" fmla="*/ 0 w 1232164"/>
              <a:gd name="connsiteY0" fmla="*/ 1255776 h 1275328"/>
              <a:gd name="connsiteX1" fmla="*/ 637031 w 1232164"/>
              <a:gd name="connsiteY1" fmla="*/ 1271015 h 1275328"/>
              <a:gd name="connsiteX2" fmla="*/ 1229106 w 1232164"/>
              <a:gd name="connsiteY2" fmla="*/ 817626 h 1275328"/>
              <a:gd name="connsiteX3" fmla="*/ 830580 w 1232164"/>
              <a:gd name="connsiteY3" fmla="*/ 192786 h 1275328"/>
              <a:gd name="connsiteX4" fmla="*/ 335280 w 1232164"/>
              <a:gd name="connsiteY4" fmla="*/ 0 h 1275328"/>
              <a:gd name="connsiteX0" fmla="*/ 0 w 1231599"/>
              <a:gd name="connsiteY0" fmla="*/ 1255776 h 1275328"/>
              <a:gd name="connsiteX1" fmla="*/ 637031 w 1231599"/>
              <a:gd name="connsiteY1" fmla="*/ 1271015 h 1275328"/>
              <a:gd name="connsiteX2" fmla="*/ 1229106 w 1231599"/>
              <a:gd name="connsiteY2" fmla="*/ 817626 h 1275328"/>
              <a:gd name="connsiteX3" fmla="*/ 815340 w 1231599"/>
              <a:gd name="connsiteY3" fmla="*/ 230886 h 1275328"/>
              <a:gd name="connsiteX4" fmla="*/ 335280 w 1231599"/>
              <a:gd name="connsiteY4" fmla="*/ 0 h 1275328"/>
              <a:gd name="connsiteX0" fmla="*/ 0 w 1231599"/>
              <a:gd name="connsiteY0" fmla="*/ 1255776 h 1275328"/>
              <a:gd name="connsiteX1" fmla="*/ 637031 w 1231599"/>
              <a:gd name="connsiteY1" fmla="*/ 1271015 h 1275328"/>
              <a:gd name="connsiteX2" fmla="*/ 1229106 w 1231599"/>
              <a:gd name="connsiteY2" fmla="*/ 817626 h 1275328"/>
              <a:gd name="connsiteX3" fmla="*/ 815340 w 1231599"/>
              <a:gd name="connsiteY3" fmla="*/ 230886 h 1275328"/>
              <a:gd name="connsiteX4" fmla="*/ 335280 w 1231599"/>
              <a:gd name="connsiteY4" fmla="*/ 0 h 1275328"/>
              <a:gd name="connsiteX0" fmla="*/ 0 w 1234899"/>
              <a:gd name="connsiteY0" fmla="*/ 1255776 h 1275328"/>
              <a:gd name="connsiteX1" fmla="*/ 637031 w 1234899"/>
              <a:gd name="connsiteY1" fmla="*/ 1271015 h 1275328"/>
              <a:gd name="connsiteX2" fmla="*/ 1229106 w 1234899"/>
              <a:gd name="connsiteY2" fmla="*/ 817626 h 1275328"/>
              <a:gd name="connsiteX3" fmla="*/ 883920 w 1234899"/>
              <a:gd name="connsiteY3" fmla="*/ 200406 h 1275328"/>
              <a:gd name="connsiteX4" fmla="*/ 335280 w 1234899"/>
              <a:gd name="connsiteY4" fmla="*/ 0 h 1275328"/>
              <a:gd name="connsiteX0" fmla="*/ 0 w 1234899"/>
              <a:gd name="connsiteY0" fmla="*/ 1255776 h 1275328"/>
              <a:gd name="connsiteX1" fmla="*/ 637031 w 1234899"/>
              <a:gd name="connsiteY1" fmla="*/ 1271015 h 1275328"/>
              <a:gd name="connsiteX2" fmla="*/ 1229106 w 1234899"/>
              <a:gd name="connsiteY2" fmla="*/ 817626 h 1275328"/>
              <a:gd name="connsiteX3" fmla="*/ 883920 w 1234899"/>
              <a:gd name="connsiteY3" fmla="*/ 200406 h 1275328"/>
              <a:gd name="connsiteX4" fmla="*/ 335280 w 1234899"/>
              <a:gd name="connsiteY4" fmla="*/ 0 h 1275328"/>
              <a:gd name="connsiteX0" fmla="*/ 0 w 1236002"/>
              <a:gd name="connsiteY0" fmla="*/ 1255776 h 1275328"/>
              <a:gd name="connsiteX1" fmla="*/ 637031 w 1236002"/>
              <a:gd name="connsiteY1" fmla="*/ 1271015 h 1275328"/>
              <a:gd name="connsiteX2" fmla="*/ 1229106 w 1236002"/>
              <a:gd name="connsiteY2" fmla="*/ 817626 h 1275328"/>
              <a:gd name="connsiteX3" fmla="*/ 883920 w 1236002"/>
              <a:gd name="connsiteY3" fmla="*/ 200406 h 1275328"/>
              <a:gd name="connsiteX4" fmla="*/ 335280 w 1236002"/>
              <a:gd name="connsiteY4" fmla="*/ 0 h 1275328"/>
              <a:gd name="connsiteX0" fmla="*/ 0 w 1236002"/>
              <a:gd name="connsiteY0" fmla="*/ 1316736 h 1336288"/>
              <a:gd name="connsiteX1" fmla="*/ 637031 w 1236002"/>
              <a:gd name="connsiteY1" fmla="*/ 1331975 h 1336288"/>
              <a:gd name="connsiteX2" fmla="*/ 1229106 w 1236002"/>
              <a:gd name="connsiteY2" fmla="*/ 878586 h 1336288"/>
              <a:gd name="connsiteX3" fmla="*/ 883920 w 1236002"/>
              <a:gd name="connsiteY3" fmla="*/ 261366 h 1336288"/>
              <a:gd name="connsiteX4" fmla="*/ 144780 w 1236002"/>
              <a:gd name="connsiteY4" fmla="*/ 0 h 1336288"/>
              <a:gd name="connsiteX0" fmla="*/ 0 w 1236002"/>
              <a:gd name="connsiteY0" fmla="*/ 1455632 h 1475184"/>
              <a:gd name="connsiteX1" fmla="*/ 637031 w 1236002"/>
              <a:gd name="connsiteY1" fmla="*/ 1470871 h 1475184"/>
              <a:gd name="connsiteX2" fmla="*/ 1229106 w 1236002"/>
              <a:gd name="connsiteY2" fmla="*/ 1017482 h 1475184"/>
              <a:gd name="connsiteX3" fmla="*/ 883920 w 1236002"/>
              <a:gd name="connsiteY3" fmla="*/ 400262 h 1475184"/>
              <a:gd name="connsiteX4" fmla="*/ 272101 w 1236002"/>
              <a:gd name="connsiteY4" fmla="*/ 0 h 1475184"/>
              <a:gd name="connsiteX0" fmla="*/ 0 w 1236002"/>
              <a:gd name="connsiteY0" fmla="*/ 1363034 h 1382586"/>
              <a:gd name="connsiteX1" fmla="*/ 637031 w 1236002"/>
              <a:gd name="connsiteY1" fmla="*/ 1378273 h 1382586"/>
              <a:gd name="connsiteX2" fmla="*/ 1229106 w 1236002"/>
              <a:gd name="connsiteY2" fmla="*/ 924884 h 1382586"/>
              <a:gd name="connsiteX3" fmla="*/ 883920 w 1236002"/>
              <a:gd name="connsiteY3" fmla="*/ 307664 h 1382586"/>
              <a:gd name="connsiteX4" fmla="*/ 272101 w 1236002"/>
              <a:gd name="connsiteY4" fmla="*/ 0 h 1382586"/>
              <a:gd name="connsiteX0" fmla="*/ 0 w 1235672"/>
              <a:gd name="connsiteY0" fmla="*/ 1363034 h 1382586"/>
              <a:gd name="connsiteX1" fmla="*/ 637031 w 1235672"/>
              <a:gd name="connsiteY1" fmla="*/ 1378273 h 1382586"/>
              <a:gd name="connsiteX2" fmla="*/ 1229106 w 1235672"/>
              <a:gd name="connsiteY2" fmla="*/ 924884 h 1382586"/>
              <a:gd name="connsiteX3" fmla="*/ 883920 w 1235672"/>
              <a:gd name="connsiteY3" fmla="*/ 307664 h 1382586"/>
              <a:gd name="connsiteX4" fmla="*/ 272101 w 1235672"/>
              <a:gd name="connsiteY4" fmla="*/ 0 h 1382586"/>
              <a:gd name="connsiteX0" fmla="*/ 0 w 1238626"/>
              <a:gd name="connsiteY0" fmla="*/ 1363034 h 1382586"/>
              <a:gd name="connsiteX1" fmla="*/ 637031 w 1238626"/>
              <a:gd name="connsiteY1" fmla="*/ 1378273 h 1382586"/>
              <a:gd name="connsiteX2" fmla="*/ 1229106 w 1238626"/>
              <a:gd name="connsiteY2" fmla="*/ 924884 h 1382586"/>
              <a:gd name="connsiteX3" fmla="*/ 883920 w 1238626"/>
              <a:gd name="connsiteY3" fmla="*/ 307664 h 1382586"/>
              <a:gd name="connsiteX4" fmla="*/ 272101 w 1238626"/>
              <a:gd name="connsiteY4" fmla="*/ 0 h 1382586"/>
              <a:gd name="connsiteX0" fmla="*/ 0 w 1762882"/>
              <a:gd name="connsiteY0" fmla="*/ 1356938 h 1382223"/>
              <a:gd name="connsiteX1" fmla="*/ 1161287 w 1762882"/>
              <a:gd name="connsiteY1" fmla="*/ 1378273 h 1382223"/>
              <a:gd name="connsiteX2" fmla="*/ 1753362 w 1762882"/>
              <a:gd name="connsiteY2" fmla="*/ 924884 h 1382223"/>
              <a:gd name="connsiteX3" fmla="*/ 1408176 w 1762882"/>
              <a:gd name="connsiteY3" fmla="*/ 307664 h 1382223"/>
              <a:gd name="connsiteX4" fmla="*/ 796357 w 1762882"/>
              <a:gd name="connsiteY4" fmla="*/ 0 h 1382223"/>
              <a:gd name="connsiteX0" fmla="*/ 0 w 1762882"/>
              <a:gd name="connsiteY0" fmla="*/ 1356938 h 1382563"/>
              <a:gd name="connsiteX1" fmla="*/ 1161287 w 1762882"/>
              <a:gd name="connsiteY1" fmla="*/ 1378273 h 1382563"/>
              <a:gd name="connsiteX2" fmla="*/ 1753362 w 1762882"/>
              <a:gd name="connsiteY2" fmla="*/ 924884 h 1382563"/>
              <a:gd name="connsiteX3" fmla="*/ 1408176 w 1762882"/>
              <a:gd name="connsiteY3" fmla="*/ 307664 h 1382563"/>
              <a:gd name="connsiteX4" fmla="*/ 796357 w 1762882"/>
              <a:gd name="connsiteY4" fmla="*/ 0 h 1382563"/>
              <a:gd name="connsiteX0" fmla="*/ 0 w 1586098"/>
              <a:gd name="connsiteY0" fmla="*/ 1356938 h 1382563"/>
              <a:gd name="connsiteX1" fmla="*/ 984503 w 1586098"/>
              <a:gd name="connsiteY1" fmla="*/ 1378273 h 1382563"/>
              <a:gd name="connsiteX2" fmla="*/ 1576578 w 1586098"/>
              <a:gd name="connsiteY2" fmla="*/ 924884 h 1382563"/>
              <a:gd name="connsiteX3" fmla="*/ 1231392 w 1586098"/>
              <a:gd name="connsiteY3" fmla="*/ 307664 h 1382563"/>
              <a:gd name="connsiteX4" fmla="*/ 619573 w 1586098"/>
              <a:gd name="connsiteY4" fmla="*/ 0 h 1382563"/>
              <a:gd name="connsiteX0" fmla="*/ 0 w 1586098"/>
              <a:gd name="connsiteY0" fmla="*/ 1671898 h 1697523"/>
              <a:gd name="connsiteX1" fmla="*/ 984503 w 1586098"/>
              <a:gd name="connsiteY1" fmla="*/ 1693233 h 1697523"/>
              <a:gd name="connsiteX2" fmla="*/ 1576578 w 1586098"/>
              <a:gd name="connsiteY2" fmla="*/ 1239844 h 1697523"/>
              <a:gd name="connsiteX3" fmla="*/ 1231392 w 1586098"/>
              <a:gd name="connsiteY3" fmla="*/ 622624 h 1697523"/>
              <a:gd name="connsiteX4" fmla="*/ 660213 w 1586098"/>
              <a:gd name="connsiteY4" fmla="*/ 0 h 1697523"/>
              <a:gd name="connsiteX0" fmla="*/ 0 w 1605943"/>
              <a:gd name="connsiteY0" fmla="*/ 1671898 h 1697523"/>
              <a:gd name="connsiteX1" fmla="*/ 984503 w 1605943"/>
              <a:gd name="connsiteY1" fmla="*/ 1693233 h 1697523"/>
              <a:gd name="connsiteX2" fmla="*/ 1576578 w 1605943"/>
              <a:gd name="connsiteY2" fmla="*/ 1239844 h 1697523"/>
              <a:gd name="connsiteX3" fmla="*/ 1332992 w 1605943"/>
              <a:gd name="connsiteY3" fmla="*/ 510864 h 1697523"/>
              <a:gd name="connsiteX4" fmla="*/ 660213 w 1605943"/>
              <a:gd name="connsiteY4" fmla="*/ 0 h 1697523"/>
              <a:gd name="connsiteX0" fmla="*/ 0 w 1639055"/>
              <a:gd name="connsiteY0" fmla="*/ 1671898 h 1697523"/>
              <a:gd name="connsiteX1" fmla="*/ 984503 w 1639055"/>
              <a:gd name="connsiteY1" fmla="*/ 1693233 h 1697523"/>
              <a:gd name="connsiteX2" fmla="*/ 1576578 w 1639055"/>
              <a:gd name="connsiteY2" fmla="*/ 1239844 h 1697523"/>
              <a:gd name="connsiteX3" fmla="*/ 1419352 w 1639055"/>
              <a:gd name="connsiteY3" fmla="*/ 343224 h 1697523"/>
              <a:gd name="connsiteX4" fmla="*/ 660213 w 1639055"/>
              <a:gd name="connsiteY4" fmla="*/ 0 h 1697523"/>
              <a:gd name="connsiteX0" fmla="*/ 0 w 1631170"/>
              <a:gd name="connsiteY0" fmla="*/ 1671898 h 1697523"/>
              <a:gd name="connsiteX1" fmla="*/ 984503 w 1631170"/>
              <a:gd name="connsiteY1" fmla="*/ 1693233 h 1697523"/>
              <a:gd name="connsiteX2" fmla="*/ 1576578 w 1631170"/>
              <a:gd name="connsiteY2" fmla="*/ 1239844 h 1697523"/>
              <a:gd name="connsiteX3" fmla="*/ 1419352 w 1631170"/>
              <a:gd name="connsiteY3" fmla="*/ 343224 h 1697523"/>
              <a:gd name="connsiteX4" fmla="*/ 660213 w 1631170"/>
              <a:gd name="connsiteY4" fmla="*/ 0 h 1697523"/>
              <a:gd name="connsiteX0" fmla="*/ 0 w 1608540"/>
              <a:gd name="connsiteY0" fmla="*/ 1671898 h 1697523"/>
              <a:gd name="connsiteX1" fmla="*/ 984503 w 1608540"/>
              <a:gd name="connsiteY1" fmla="*/ 1693233 h 1697523"/>
              <a:gd name="connsiteX2" fmla="*/ 1576578 w 1608540"/>
              <a:gd name="connsiteY2" fmla="*/ 1239844 h 1697523"/>
              <a:gd name="connsiteX3" fmla="*/ 1358392 w 1608540"/>
              <a:gd name="connsiteY3" fmla="*/ 373704 h 1697523"/>
              <a:gd name="connsiteX4" fmla="*/ 660213 w 1608540"/>
              <a:gd name="connsiteY4" fmla="*/ 0 h 1697523"/>
              <a:gd name="connsiteX0" fmla="*/ 0 w 1595804"/>
              <a:gd name="connsiteY0" fmla="*/ 1671898 h 1697523"/>
              <a:gd name="connsiteX1" fmla="*/ 984503 w 1595804"/>
              <a:gd name="connsiteY1" fmla="*/ 1693233 h 1697523"/>
              <a:gd name="connsiteX2" fmla="*/ 1576578 w 1595804"/>
              <a:gd name="connsiteY2" fmla="*/ 1239844 h 1697523"/>
              <a:gd name="connsiteX3" fmla="*/ 1307592 w 1595804"/>
              <a:gd name="connsiteY3" fmla="*/ 394024 h 1697523"/>
              <a:gd name="connsiteX4" fmla="*/ 660213 w 1595804"/>
              <a:gd name="connsiteY4" fmla="*/ 0 h 1697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5804" h="1697523">
                <a:moveTo>
                  <a:pt x="0" y="1671898"/>
                </a:moveTo>
                <a:cubicBezTo>
                  <a:pt x="151130" y="1657674"/>
                  <a:pt x="672972" y="1712918"/>
                  <a:pt x="984503" y="1693233"/>
                </a:cubicBezTo>
                <a:cubicBezTo>
                  <a:pt x="1448434" y="1589728"/>
                  <a:pt x="1522730" y="1456379"/>
                  <a:pt x="1576578" y="1239844"/>
                </a:cubicBezTo>
                <a:cubicBezTo>
                  <a:pt x="1630426" y="1023309"/>
                  <a:pt x="1580425" y="656725"/>
                  <a:pt x="1307592" y="394024"/>
                </a:cubicBezTo>
                <a:lnTo>
                  <a:pt x="660213" y="0"/>
                </a:lnTo>
              </a:path>
            </a:pathLst>
          </a:custGeom>
          <a:noFill/>
          <a:ln w="28575">
            <a:solidFill>
              <a:schemeClr val="tx1"/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6DD9B6AC-3F02-4666-A92A-D03E94A6468B}"/>
              </a:ext>
            </a:extLst>
          </p:cNvPr>
          <p:cNvSpPr/>
          <p:nvPr/>
        </p:nvSpPr>
        <p:spPr>
          <a:xfrm rot="10552560">
            <a:off x="6903187" y="4191386"/>
            <a:ext cx="1595804" cy="1697523"/>
          </a:xfrm>
          <a:custGeom>
            <a:avLst/>
            <a:gdLst>
              <a:gd name="connsiteX0" fmla="*/ 0 w 256032"/>
              <a:gd name="connsiteY0" fmla="*/ 146304 h 146304"/>
              <a:gd name="connsiteX1" fmla="*/ 30480 w 256032"/>
              <a:gd name="connsiteY1" fmla="*/ 140208 h 146304"/>
              <a:gd name="connsiteX2" fmla="*/ 219456 w 256032"/>
              <a:gd name="connsiteY2" fmla="*/ 36576 h 146304"/>
              <a:gd name="connsiteX3" fmla="*/ 256032 w 256032"/>
              <a:gd name="connsiteY3" fmla="*/ 0 h 146304"/>
              <a:gd name="connsiteX0" fmla="*/ 12192 w 232220"/>
              <a:gd name="connsiteY0" fmla="*/ 896112 h 896112"/>
              <a:gd name="connsiteX1" fmla="*/ 42672 w 232220"/>
              <a:gd name="connsiteY1" fmla="*/ 890016 h 896112"/>
              <a:gd name="connsiteX2" fmla="*/ 231648 w 232220"/>
              <a:gd name="connsiteY2" fmla="*/ 786384 h 896112"/>
              <a:gd name="connsiteX3" fmla="*/ 0 w 232220"/>
              <a:gd name="connsiteY3" fmla="*/ 0 h 896112"/>
              <a:gd name="connsiteX0" fmla="*/ 12192 w 268724"/>
              <a:gd name="connsiteY0" fmla="*/ 896112 h 934527"/>
              <a:gd name="connsiteX1" fmla="*/ 42672 w 268724"/>
              <a:gd name="connsiteY1" fmla="*/ 890016 h 934527"/>
              <a:gd name="connsiteX2" fmla="*/ 268224 w 268724"/>
              <a:gd name="connsiteY2" fmla="*/ 310896 h 934527"/>
              <a:gd name="connsiteX3" fmla="*/ 0 w 268724"/>
              <a:gd name="connsiteY3" fmla="*/ 0 h 934527"/>
              <a:gd name="connsiteX0" fmla="*/ 12192 w 831038"/>
              <a:gd name="connsiteY0" fmla="*/ 896112 h 1122528"/>
              <a:gd name="connsiteX1" fmla="*/ 829056 w 831038"/>
              <a:gd name="connsiteY1" fmla="*/ 1103376 h 1122528"/>
              <a:gd name="connsiteX2" fmla="*/ 268224 w 831038"/>
              <a:gd name="connsiteY2" fmla="*/ 310896 h 1122528"/>
              <a:gd name="connsiteX3" fmla="*/ 0 w 831038"/>
              <a:gd name="connsiteY3" fmla="*/ 0 h 1122528"/>
              <a:gd name="connsiteX0" fmla="*/ 0 w 1174003"/>
              <a:gd name="connsiteY0" fmla="*/ 1255776 h 1255776"/>
              <a:gd name="connsiteX1" fmla="*/ 1164336 w 1174003"/>
              <a:gd name="connsiteY1" fmla="*/ 1103376 h 1255776"/>
              <a:gd name="connsiteX2" fmla="*/ 603504 w 1174003"/>
              <a:gd name="connsiteY2" fmla="*/ 310896 h 1255776"/>
              <a:gd name="connsiteX3" fmla="*/ 335280 w 1174003"/>
              <a:gd name="connsiteY3" fmla="*/ 0 h 1255776"/>
              <a:gd name="connsiteX0" fmla="*/ 0 w 1195467"/>
              <a:gd name="connsiteY0" fmla="*/ 1255776 h 1255776"/>
              <a:gd name="connsiteX1" fmla="*/ 1164336 w 1195467"/>
              <a:gd name="connsiteY1" fmla="*/ 1103376 h 1255776"/>
              <a:gd name="connsiteX2" fmla="*/ 914400 w 1195467"/>
              <a:gd name="connsiteY2" fmla="*/ 219456 h 1255776"/>
              <a:gd name="connsiteX3" fmla="*/ 335280 w 1195467"/>
              <a:gd name="connsiteY3" fmla="*/ 0 h 1255776"/>
              <a:gd name="connsiteX0" fmla="*/ 0 w 1204061"/>
              <a:gd name="connsiteY0" fmla="*/ 1255776 h 1255776"/>
              <a:gd name="connsiteX1" fmla="*/ 1164336 w 1204061"/>
              <a:gd name="connsiteY1" fmla="*/ 1103376 h 1255776"/>
              <a:gd name="connsiteX2" fmla="*/ 914400 w 1204061"/>
              <a:gd name="connsiteY2" fmla="*/ 219456 h 1255776"/>
              <a:gd name="connsiteX3" fmla="*/ 335280 w 1204061"/>
              <a:gd name="connsiteY3" fmla="*/ 0 h 1255776"/>
              <a:gd name="connsiteX0" fmla="*/ 0 w 1193232"/>
              <a:gd name="connsiteY0" fmla="*/ 1255776 h 1256155"/>
              <a:gd name="connsiteX1" fmla="*/ 1164336 w 1193232"/>
              <a:gd name="connsiteY1" fmla="*/ 1103376 h 1256155"/>
              <a:gd name="connsiteX2" fmla="*/ 830580 w 1193232"/>
              <a:gd name="connsiteY2" fmla="*/ 192786 h 1256155"/>
              <a:gd name="connsiteX3" fmla="*/ 335280 w 1193232"/>
              <a:gd name="connsiteY3" fmla="*/ 0 h 1256155"/>
              <a:gd name="connsiteX0" fmla="*/ 0 w 1200003"/>
              <a:gd name="connsiteY0" fmla="*/ 1255776 h 1256155"/>
              <a:gd name="connsiteX1" fmla="*/ 1164336 w 1200003"/>
              <a:gd name="connsiteY1" fmla="*/ 1103376 h 1256155"/>
              <a:gd name="connsiteX2" fmla="*/ 830580 w 1200003"/>
              <a:gd name="connsiteY2" fmla="*/ 192786 h 1256155"/>
              <a:gd name="connsiteX3" fmla="*/ 335280 w 1200003"/>
              <a:gd name="connsiteY3" fmla="*/ 0 h 1256155"/>
              <a:gd name="connsiteX0" fmla="*/ 0 w 1200003"/>
              <a:gd name="connsiteY0" fmla="*/ 1255776 h 1256155"/>
              <a:gd name="connsiteX1" fmla="*/ 1164336 w 1200003"/>
              <a:gd name="connsiteY1" fmla="*/ 1103376 h 1256155"/>
              <a:gd name="connsiteX2" fmla="*/ 830580 w 1200003"/>
              <a:gd name="connsiteY2" fmla="*/ 192786 h 1256155"/>
              <a:gd name="connsiteX3" fmla="*/ 335280 w 1200003"/>
              <a:gd name="connsiteY3" fmla="*/ 0 h 1256155"/>
              <a:gd name="connsiteX0" fmla="*/ 0 w 1202233"/>
              <a:gd name="connsiteY0" fmla="*/ 1255776 h 1256155"/>
              <a:gd name="connsiteX1" fmla="*/ 1164336 w 1202233"/>
              <a:gd name="connsiteY1" fmla="*/ 1103376 h 1256155"/>
              <a:gd name="connsiteX2" fmla="*/ 830580 w 1202233"/>
              <a:gd name="connsiteY2" fmla="*/ 192786 h 1256155"/>
              <a:gd name="connsiteX3" fmla="*/ 335280 w 1202233"/>
              <a:gd name="connsiteY3" fmla="*/ 0 h 1256155"/>
              <a:gd name="connsiteX0" fmla="*/ 0 w 1261672"/>
              <a:gd name="connsiteY0" fmla="*/ 1255776 h 1255776"/>
              <a:gd name="connsiteX1" fmla="*/ 1229106 w 1261672"/>
              <a:gd name="connsiteY1" fmla="*/ 817626 h 1255776"/>
              <a:gd name="connsiteX2" fmla="*/ 830580 w 1261672"/>
              <a:gd name="connsiteY2" fmla="*/ 192786 h 1255776"/>
              <a:gd name="connsiteX3" fmla="*/ 335280 w 1261672"/>
              <a:gd name="connsiteY3" fmla="*/ 0 h 1255776"/>
              <a:gd name="connsiteX0" fmla="*/ 0 w 1232164"/>
              <a:gd name="connsiteY0" fmla="*/ 1255776 h 1296603"/>
              <a:gd name="connsiteX1" fmla="*/ 637031 w 1232164"/>
              <a:gd name="connsiteY1" fmla="*/ 1271015 h 1296603"/>
              <a:gd name="connsiteX2" fmla="*/ 1229106 w 1232164"/>
              <a:gd name="connsiteY2" fmla="*/ 817626 h 1296603"/>
              <a:gd name="connsiteX3" fmla="*/ 830580 w 1232164"/>
              <a:gd name="connsiteY3" fmla="*/ 192786 h 1296603"/>
              <a:gd name="connsiteX4" fmla="*/ 335280 w 1232164"/>
              <a:gd name="connsiteY4" fmla="*/ 0 h 1296603"/>
              <a:gd name="connsiteX0" fmla="*/ 0 w 1232164"/>
              <a:gd name="connsiteY0" fmla="*/ 1255776 h 1296603"/>
              <a:gd name="connsiteX1" fmla="*/ 637031 w 1232164"/>
              <a:gd name="connsiteY1" fmla="*/ 1271015 h 1296603"/>
              <a:gd name="connsiteX2" fmla="*/ 1229106 w 1232164"/>
              <a:gd name="connsiteY2" fmla="*/ 817626 h 1296603"/>
              <a:gd name="connsiteX3" fmla="*/ 830580 w 1232164"/>
              <a:gd name="connsiteY3" fmla="*/ 192786 h 1296603"/>
              <a:gd name="connsiteX4" fmla="*/ 335280 w 1232164"/>
              <a:gd name="connsiteY4" fmla="*/ 0 h 1296603"/>
              <a:gd name="connsiteX0" fmla="*/ 0 w 1232164"/>
              <a:gd name="connsiteY0" fmla="*/ 1255776 h 1275328"/>
              <a:gd name="connsiteX1" fmla="*/ 637031 w 1232164"/>
              <a:gd name="connsiteY1" fmla="*/ 1271015 h 1275328"/>
              <a:gd name="connsiteX2" fmla="*/ 1229106 w 1232164"/>
              <a:gd name="connsiteY2" fmla="*/ 817626 h 1275328"/>
              <a:gd name="connsiteX3" fmla="*/ 830580 w 1232164"/>
              <a:gd name="connsiteY3" fmla="*/ 192786 h 1275328"/>
              <a:gd name="connsiteX4" fmla="*/ 335280 w 1232164"/>
              <a:gd name="connsiteY4" fmla="*/ 0 h 1275328"/>
              <a:gd name="connsiteX0" fmla="*/ 0 w 1232164"/>
              <a:gd name="connsiteY0" fmla="*/ 1255776 h 1275328"/>
              <a:gd name="connsiteX1" fmla="*/ 637031 w 1232164"/>
              <a:gd name="connsiteY1" fmla="*/ 1271015 h 1275328"/>
              <a:gd name="connsiteX2" fmla="*/ 1229106 w 1232164"/>
              <a:gd name="connsiteY2" fmla="*/ 817626 h 1275328"/>
              <a:gd name="connsiteX3" fmla="*/ 830580 w 1232164"/>
              <a:gd name="connsiteY3" fmla="*/ 192786 h 1275328"/>
              <a:gd name="connsiteX4" fmla="*/ 335280 w 1232164"/>
              <a:gd name="connsiteY4" fmla="*/ 0 h 1275328"/>
              <a:gd name="connsiteX0" fmla="*/ 0 w 1231599"/>
              <a:gd name="connsiteY0" fmla="*/ 1255776 h 1275328"/>
              <a:gd name="connsiteX1" fmla="*/ 637031 w 1231599"/>
              <a:gd name="connsiteY1" fmla="*/ 1271015 h 1275328"/>
              <a:gd name="connsiteX2" fmla="*/ 1229106 w 1231599"/>
              <a:gd name="connsiteY2" fmla="*/ 817626 h 1275328"/>
              <a:gd name="connsiteX3" fmla="*/ 815340 w 1231599"/>
              <a:gd name="connsiteY3" fmla="*/ 230886 h 1275328"/>
              <a:gd name="connsiteX4" fmla="*/ 335280 w 1231599"/>
              <a:gd name="connsiteY4" fmla="*/ 0 h 1275328"/>
              <a:gd name="connsiteX0" fmla="*/ 0 w 1231599"/>
              <a:gd name="connsiteY0" fmla="*/ 1255776 h 1275328"/>
              <a:gd name="connsiteX1" fmla="*/ 637031 w 1231599"/>
              <a:gd name="connsiteY1" fmla="*/ 1271015 h 1275328"/>
              <a:gd name="connsiteX2" fmla="*/ 1229106 w 1231599"/>
              <a:gd name="connsiteY2" fmla="*/ 817626 h 1275328"/>
              <a:gd name="connsiteX3" fmla="*/ 815340 w 1231599"/>
              <a:gd name="connsiteY3" fmla="*/ 230886 h 1275328"/>
              <a:gd name="connsiteX4" fmla="*/ 335280 w 1231599"/>
              <a:gd name="connsiteY4" fmla="*/ 0 h 1275328"/>
              <a:gd name="connsiteX0" fmla="*/ 0 w 1234899"/>
              <a:gd name="connsiteY0" fmla="*/ 1255776 h 1275328"/>
              <a:gd name="connsiteX1" fmla="*/ 637031 w 1234899"/>
              <a:gd name="connsiteY1" fmla="*/ 1271015 h 1275328"/>
              <a:gd name="connsiteX2" fmla="*/ 1229106 w 1234899"/>
              <a:gd name="connsiteY2" fmla="*/ 817626 h 1275328"/>
              <a:gd name="connsiteX3" fmla="*/ 883920 w 1234899"/>
              <a:gd name="connsiteY3" fmla="*/ 200406 h 1275328"/>
              <a:gd name="connsiteX4" fmla="*/ 335280 w 1234899"/>
              <a:gd name="connsiteY4" fmla="*/ 0 h 1275328"/>
              <a:gd name="connsiteX0" fmla="*/ 0 w 1234899"/>
              <a:gd name="connsiteY0" fmla="*/ 1255776 h 1275328"/>
              <a:gd name="connsiteX1" fmla="*/ 637031 w 1234899"/>
              <a:gd name="connsiteY1" fmla="*/ 1271015 h 1275328"/>
              <a:gd name="connsiteX2" fmla="*/ 1229106 w 1234899"/>
              <a:gd name="connsiteY2" fmla="*/ 817626 h 1275328"/>
              <a:gd name="connsiteX3" fmla="*/ 883920 w 1234899"/>
              <a:gd name="connsiteY3" fmla="*/ 200406 h 1275328"/>
              <a:gd name="connsiteX4" fmla="*/ 335280 w 1234899"/>
              <a:gd name="connsiteY4" fmla="*/ 0 h 1275328"/>
              <a:gd name="connsiteX0" fmla="*/ 0 w 1236002"/>
              <a:gd name="connsiteY0" fmla="*/ 1255776 h 1275328"/>
              <a:gd name="connsiteX1" fmla="*/ 637031 w 1236002"/>
              <a:gd name="connsiteY1" fmla="*/ 1271015 h 1275328"/>
              <a:gd name="connsiteX2" fmla="*/ 1229106 w 1236002"/>
              <a:gd name="connsiteY2" fmla="*/ 817626 h 1275328"/>
              <a:gd name="connsiteX3" fmla="*/ 883920 w 1236002"/>
              <a:gd name="connsiteY3" fmla="*/ 200406 h 1275328"/>
              <a:gd name="connsiteX4" fmla="*/ 335280 w 1236002"/>
              <a:gd name="connsiteY4" fmla="*/ 0 h 1275328"/>
              <a:gd name="connsiteX0" fmla="*/ 0 w 1236002"/>
              <a:gd name="connsiteY0" fmla="*/ 1316736 h 1336288"/>
              <a:gd name="connsiteX1" fmla="*/ 637031 w 1236002"/>
              <a:gd name="connsiteY1" fmla="*/ 1331975 h 1336288"/>
              <a:gd name="connsiteX2" fmla="*/ 1229106 w 1236002"/>
              <a:gd name="connsiteY2" fmla="*/ 878586 h 1336288"/>
              <a:gd name="connsiteX3" fmla="*/ 883920 w 1236002"/>
              <a:gd name="connsiteY3" fmla="*/ 261366 h 1336288"/>
              <a:gd name="connsiteX4" fmla="*/ 144780 w 1236002"/>
              <a:gd name="connsiteY4" fmla="*/ 0 h 1336288"/>
              <a:gd name="connsiteX0" fmla="*/ 0 w 1236002"/>
              <a:gd name="connsiteY0" fmla="*/ 1455632 h 1475184"/>
              <a:gd name="connsiteX1" fmla="*/ 637031 w 1236002"/>
              <a:gd name="connsiteY1" fmla="*/ 1470871 h 1475184"/>
              <a:gd name="connsiteX2" fmla="*/ 1229106 w 1236002"/>
              <a:gd name="connsiteY2" fmla="*/ 1017482 h 1475184"/>
              <a:gd name="connsiteX3" fmla="*/ 883920 w 1236002"/>
              <a:gd name="connsiteY3" fmla="*/ 400262 h 1475184"/>
              <a:gd name="connsiteX4" fmla="*/ 272101 w 1236002"/>
              <a:gd name="connsiteY4" fmla="*/ 0 h 1475184"/>
              <a:gd name="connsiteX0" fmla="*/ 0 w 1236002"/>
              <a:gd name="connsiteY0" fmla="*/ 1363034 h 1382586"/>
              <a:gd name="connsiteX1" fmla="*/ 637031 w 1236002"/>
              <a:gd name="connsiteY1" fmla="*/ 1378273 h 1382586"/>
              <a:gd name="connsiteX2" fmla="*/ 1229106 w 1236002"/>
              <a:gd name="connsiteY2" fmla="*/ 924884 h 1382586"/>
              <a:gd name="connsiteX3" fmla="*/ 883920 w 1236002"/>
              <a:gd name="connsiteY3" fmla="*/ 307664 h 1382586"/>
              <a:gd name="connsiteX4" fmla="*/ 272101 w 1236002"/>
              <a:gd name="connsiteY4" fmla="*/ 0 h 1382586"/>
              <a:gd name="connsiteX0" fmla="*/ 0 w 1235672"/>
              <a:gd name="connsiteY0" fmla="*/ 1363034 h 1382586"/>
              <a:gd name="connsiteX1" fmla="*/ 637031 w 1235672"/>
              <a:gd name="connsiteY1" fmla="*/ 1378273 h 1382586"/>
              <a:gd name="connsiteX2" fmla="*/ 1229106 w 1235672"/>
              <a:gd name="connsiteY2" fmla="*/ 924884 h 1382586"/>
              <a:gd name="connsiteX3" fmla="*/ 883920 w 1235672"/>
              <a:gd name="connsiteY3" fmla="*/ 307664 h 1382586"/>
              <a:gd name="connsiteX4" fmla="*/ 272101 w 1235672"/>
              <a:gd name="connsiteY4" fmla="*/ 0 h 1382586"/>
              <a:gd name="connsiteX0" fmla="*/ 0 w 1238626"/>
              <a:gd name="connsiteY0" fmla="*/ 1363034 h 1382586"/>
              <a:gd name="connsiteX1" fmla="*/ 637031 w 1238626"/>
              <a:gd name="connsiteY1" fmla="*/ 1378273 h 1382586"/>
              <a:gd name="connsiteX2" fmla="*/ 1229106 w 1238626"/>
              <a:gd name="connsiteY2" fmla="*/ 924884 h 1382586"/>
              <a:gd name="connsiteX3" fmla="*/ 883920 w 1238626"/>
              <a:gd name="connsiteY3" fmla="*/ 307664 h 1382586"/>
              <a:gd name="connsiteX4" fmla="*/ 272101 w 1238626"/>
              <a:gd name="connsiteY4" fmla="*/ 0 h 1382586"/>
              <a:gd name="connsiteX0" fmla="*/ 0 w 1762882"/>
              <a:gd name="connsiteY0" fmla="*/ 1356938 h 1382223"/>
              <a:gd name="connsiteX1" fmla="*/ 1161287 w 1762882"/>
              <a:gd name="connsiteY1" fmla="*/ 1378273 h 1382223"/>
              <a:gd name="connsiteX2" fmla="*/ 1753362 w 1762882"/>
              <a:gd name="connsiteY2" fmla="*/ 924884 h 1382223"/>
              <a:gd name="connsiteX3" fmla="*/ 1408176 w 1762882"/>
              <a:gd name="connsiteY3" fmla="*/ 307664 h 1382223"/>
              <a:gd name="connsiteX4" fmla="*/ 796357 w 1762882"/>
              <a:gd name="connsiteY4" fmla="*/ 0 h 1382223"/>
              <a:gd name="connsiteX0" fmla="*/ 0 w 1762882"/>
              <a:gd name="connsiteY0" fmla="*/ 1356938 h 1382563"/>
              <a:gd name="connsiteX1" fmla="*/ 1161287 w 1762882"/>
              <a:gd name="connsiteY1" fmla="*/ 1378273 h 1382563"/>
              <a:gd name="connsiteX2" fmla="*/ 1753362 w 1762882"/>
              <a:gd name="connsiteY2" fmla="*/ 924884 h 1382563"/>
              <a:gd name="connsiteX3" fmla="*/ 1408176 w 1762882"/>
              <a:gd name="connsiteY3" fmla="*/ 307664 h 1382563"/>
              <a:gd name="connsiteX4" fmla="*/ 796357 w 1762882"/>
              <a:gd name="connsiteY4" fmla="*/ 0 h 1382563"/>
              <a:gd name="connsiteX0" fmla="*/ 0 w 1586098"/>
              <a:gd name="connsiteY0" fmla="*/ 1356938 h 1382563"/>
              <a:gd name="connsiteX1" fmla="*/ 984503 w 1586098"/>
              <a:gd name="connsiteY1" fmla="*/ 1378273 h 1382563"/>
              <a:gd name="connsiteX2" fmla="*/ 1576578 w 1586098"/>
              <a:gd name="connsiteY2" fmla="*/ 924884 h 1382563"/>
              <a:gd name="connsiteX3" fmla="*/ 1231392 w 1586098"/>
              <a:gd name="connsiteY3" fmla="*/ 307664 h 1382563"/>
              <a:gd name="connsiteX4" fmla="*/ 619573 w 1586098"/>
              <a:gd name="connsiteY4" fmla="*/ 0 h 1382563"/>
              <a:gd name="connsiteX0" fmla="*/ 0 w 1586098"/>
              <a:gd name="connsiteY0" fmla="*/ 1671898 h 1697523"/>
              <a:gd name="connsiteX1" fmla="*/ 984503 w 1586098"/>
              <a:gd name="connsiteY1" fmla="*/ 1693233 h 1697523"/>
              <a:gd name="connsiteX2" fmla="*/ 1576578 w 1586098"/>
              <a:gd name="connsiteY2" fmla="*/ 1239844 h 1697523"/>
              <a:gd name="connsiteX3" fmla="*/ 1231392 w 1586098"/>
              <a:gd name="connsiteY3" fmla="*/ 622624 h 1697523"/>
              <a:gd name="connsiteX4" fmla="*/ 660213 w 1586098"/>
              <a:gd name="connsiteY4" fmla="*/ 0 h 1697523"/>
              <a:gd name="connsiteX0" fmla="*/ 0 w 1605943"/>
              <a:gd name="connsiteY0" fmla="*/ 1671898 h 1697523"/>
              <a:gd name="connsiteX1" fmla="*/ 984503 w 1605943"/>
              <a:gd name="connsiteY1" fmla="*/ 1693233 h 1697523"/>
              <a:gd name="connsiteX2" fmla="*/ 1576578 w 1605943"/>
              <a:gd name="connsiteY2" fmla="*/ 1239844 h 1697523"/>
              <a:gd name="connsiteX3" fmla="*/ 1332992 w 1605943"/>
              <a:gd name="connsiteY3" fmla="*/ 510864 h 1697523"/>
              <a:gd name="connsiteX4" fmla="*/ 660213 w 1605943"/>
              <a:gd name="connsiteY4" fmla="*/ 0 h 1697523"/>
              <a:gd name="connsiteX0" fmla="*/ 0 w 1639055"/>
              <a:gd name="connsiteY0" fmla="*/ 1671898 h 1697523"/>
              <a:gd name="connsiteX1" fmla="*/ 984503 w 1639055"/>
              <a:gd name="connsiteY1" fmla="*/ 1693233 h 1697523"/>
              <a:gd name="connsiteX2" fmla="*/ 1576578 w 1639055"/>
              <a:gd name="connsiteY2" fmla="*/ 1239844 h 1697523"/>
              <a:gd name="connsiteX3" fmla="*/ 1419352 w 1639055"/>
              <a:gd name="connsiteY3" fmla="*/ 343224 h 1697523"/>
              <a:gd name="connsiteX4" fmla="*/ 660213 w 1639055"/>
              <a:gd name="connsiteY4" fmla="*/ 0 h 1697523"/>
              <a:gd name="connsiteX0" fmla="*/ 0 w 1631170"/>
              <a:gd name="connsiteY0" fmla="*/ 1671898 h 1697523"/>
              <a:gd name="connsiteX1" fmla="*/ 984503 w 1631170"/>
              <a:gd name="connsiteY1" fmla="*/ 1693233 h 1697523"/>
              <a:gd name="connsiteX2" fmla="*/ 1576578 w 1631170"/>
              <a:gd name="connsiteY2" fmla="*/ 1239844 h 1697523"/>
              <a:gd name="connsiteX3" fmla="*/ 1419352 w 1631170"/>
              <a:gd name="connsiteY3" fmla="*/ 343224 h 1697523"/>
              <a:gd name="connsiteX4" fmla="*/ 660213 w 1631170"/>
              <a:gd name="connsiteY4" fmla="*/ 0 h 1697523"/>
              <a:gd name="connsiteX0" fmla="*/ 0 w 1608540"/>
              <a:gd name="connsiteY0" fmla="*/ 1671898 h 1697523"/>
              <a:gd name="connsiteX1" fmla="*/ 984503 w 1608540"/>
              <a:gd name="connsiteY1" fmla="*/ 1693233 h 1697523"/>
              <a:gd name="connsiteX2" fmla="*/ 1576578 w 1608540"/>
              <a:gd name="connsiteY2" fmla="*/ 1239844 h 1697523"/>
              <a:gd name="connsiteX3" fmla="*/ 1358392 w 1608540"/>
              <a:gd name="connsiteY3" fmla="*/ 373704 h 1697523"/>
              <a:gd name="connsiteX4" fmla="*/ 660213 w 1608540"/>
              <a:gd name="connsiteY4" fmla="*/ 0 h 1697523"/>
              <a:gd name="connsiteX0" fmla="*/ 0 w 1595804"/>
              <a:gd name="connsiteY0" fmla="*/ 1671898 h 1697523"/>
              <a:gd name="connsiteX1" fmla="*/ 984503 w 1595804"/>
              <a:gd name="connsiteY1" fmla="*/ 1693233 h 1697523"/>
              <a:gd name="connsiteX2" fmla="*/ 1576578 w 1595804"/>
              <a:gd name="connsiteY2" fmla="*/ 1239844 h 1697523"/>
              <a:gd name="connsiteX3" fmla="*/ 1307592 w 1595804"/>
              <a:gd name="connsiteY3" fmla="*/ 394024 h 1697523"/>
              <a:gd name="connsiteX4" fmla="*/ 660213 w 1595804"/>
              <a:gd name="connsiteY4" fmla="*/ 0 h 1697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5804" h="1697523">
                <a:moveTo>
                  <a:pt x="0" y="1671898"/>
                </a:moveTo>
                <a:cubicBezTo>
                  <a:pt x="151130" y="1657674"/>
                  <a:pt x="672972" y="1712918"/>
                  <a:pt x="984503" y="1693233"/>
                </a:cubicBezTo>
                <a:cubicBezTo>
                  <a:pt x="1448434" y="1589728"/>
                  <a:pt x="1522730" y="1456379"/>
                  <a:pt x="1576578" y="1239844"/>
                </a:cubicBezTo>
                <a:cubicBezTo>
                  <a:pt x="1630426" y="1023309"/>
                  <a:pt x="1580425" y="656725"/>
                  <a:pt x="1307592" y="394024"/>
                </a:cubicBezTo>
                <a:lnTo>
                  <a:pt x="660213" y="0"/>
                </a:lnTo>
              </a:path>
            </a:pathLst>
          </a:custGeom>
          <a:noFill/>
          <a:ln w="28575">
            <a:solidFill>
              <a:schemeClr val="tx1"/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444B8F6-6562-4EA4-8AEB-47EF2635A785}"/>
              </a:ext>
            </a:extLst>
          </p:cNvPr>
          <p:cNvCxnSpPr>
            <a:cxnSpLocks/>
          </p:cNvCxnSpPr>
          <p:nvPr/>
        </p:nvCxnSpPr>
        <p:spPr>
          <a:xfrm flipH="1" flipV="1">
            <a:off x="4626513" y="1743241"/>
            <a:ext cx="3698836" cy="4028293"/>
          </a:xfrm>
          <a:prstGeom prst="straightConnector1">
            <a:avLst/>
          </a:prstGeom>
          <a:ln w="31750">
            <a:solidFill>
              <a:schemeClr val="tx1"/>
            </a:solidFill>
            <a:prstDash val="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6E09E25F-EB25-406F-9E0B-2D5342B040E9}"/>
                  </a:ext>
                </a:extLst>
              </p:cNvPr>
              <p:cNvSpPr txBox="1"/>
              <p:nvPr/>
            </p:nvSpPr>
            <p:spPr>
              <a:xfrm>
                <a:off x="4360021" y="2634208"/>
                <a:ext cx="449318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6E09E25F-EB25-406F-9E0B-2D5342B040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0021" y="2634208"/>
                <a:ext cx="449318" cy="55399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5BA770B-1EB0-449A-8B5F-1E072E3A5C94}"/>
                  </a:ext>
                </a:extLst>
              </p:cNvPr>
              <p:cNvSpPr txBox="1"/>
              <p:nvPr/>
            </p:nvSpPr>
            <p:spPr>
              <a:xfrm>
                <a:off x="8178941" y="4340712"/>
                <a:ext cx="449318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5BA770B-1EB0-449A-8B5F-1E072E3A5C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8941" y="4340712"/>
                <a:ext cx="449318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977826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203A2F2A-4E43-42C5-A08D-70BC3374E411}"/>
              </a:ext>
            </a:extLst>
          </p:cNvPr>
          <p:cNvCxnSpPr>
            <a:cxnSpLocks/>
          </p:cNvCxnSpPr>
          <p:nvPr/>
        </p:nvCxnSpPr>
        <p:spPr>
          <a:xfrm flipV="1">
            <a:off x="396642" y="1123981"/>
            <a:ext cx="0" cy="2904291"/>
          </a:xfrm>
          <a:prstGeom prst="straightConnector1">
            <a:avLst/>
          </a:prstGeom>
          <a:ln w="114300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F01071A-4F10-4794-ABF9-90FCD4DB03C1}"/>
              </a:ext>
            </a:extLst>
          </p:cNvPr>
          <p:cNvCxnSpPr>
            <a:cxnSpLocks/>
          </p:cNvCxnSpPr>
          <p:nvPr/>
        </p:nvCxnSpPr>
        <p:spPr>
          <a:xfrm flipH="1">
            <a:off x="346390" y="1119735"/>
            <a:ext cx="3225977" cy="0"/>
          </a:xfrm>
          <a:prstGeom prst="straightConnector1">
            <a:avLst/>
          </a:prstGeom>
          <a:ln w="114300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A7A0557-F6E6-480C-9107-A484A909F444}"/>
              </a:ext>
            </a:extLst>
          </p:cNvPr>
          <p:cNvCxnSpPr>
            <a:cxnSpLocks/>
          </p:cNvCxnSpPr>
          <p:nvPr/>
        </p:nvCxnSpPr>
        <p:spPr>
          <a:xfrm flipH="1" flipV="1">
            <a:off x="346390" y="1081679"/>
            <a:ext cx="3017711" cy="2770076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48B9DE56-F48A-48B7-972A-2EA08156B084}"/>
              </a:ext>
            </a:extLst>
          </p:cNvPr>
          <p:cNvSpPr/>
          <p:nvPr/>
        </p:nvSpPr>
        <p:spPr>
          <a:xfrm flipH="1">
            <a:off x="262747" y="2436291"/>
            <a:ext cx="267790" cy="279669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89000"/>
                </a:schemeClr>
              </a:gs>
              <a:gs pos="23000">
                <a:schemeClr val="accent6">
                  <a:lumMod val="89000"/>
                </a:schemeClr>
              </a:gs>
              <a:gs pos="69000">
                <a:schemeClr val="accent6">
                  <a:lumMod val="75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2CDFE0F-C030-45B0-BC31-D445BAC43964}"/>
              </a:ext>
            </a:extLst>
          </p:cNvPr>
          <p:cNvSpPr/>
          <p:nvPr/>
        </p:nvSpPr>
        <p:spPr>
          <a:xfrm flipH="1">
            <a:off x="1825483" y="979900"/>
            <a:ext cx="267790" cy="279669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89000"/>
                </a:schemeClr>
              </a:gs>
              <a:gs pos="23000">
                <a:schemeClr val="accent6">
                  <a:lumMod val="89000"/>
                </a:schemeClr>
              </a:gs>
              <a:gs pos="69000">
                <a:schemeClr val="accent6">
                  <a:lumMod val="75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F8E699C-DDEA-4410-866E-666E8A6D313B}"/>
              </a:ext>
            </a:extLst>
          </p:cNvPr>
          <p:cNvSpPr/>
          <p:nvPr/>
        </p:nvSpPr>
        <p:spPr>
          <a:xfrm flipH="1">
            <a:off x="1830231" y="2436290"/>
            <a:ext cx="267790" cy="279669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8CA9F1A-1C77-4526-9B22-57F00F6EA495}"/>
                  </a:ext>
                </a:extLst>
              </p:cNvPr>
              <p:cNvSpPr txBox="1"/>
              <p:nvPr/>
            </p:nvSpPr>
            <p:spPr>
              <a:xfrm>
                <a:off x="-102928" y="2994046"/>
                <a:ext cx="449318" cy="81522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8CA9F1A-1C77-4526-9B22-57F00F6EA4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02928" y="2994046"/>
                <a:ext cx="449318" cy="81522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A5EB013-0481-40C1-94D6-FBD07C08D1E6}"/>
                  </a:ext>
                </a:extLst>
              </p:cNvPr>
              <p:cNvSpPr txBox="1"/>
              <p:nvPr/>
            </p:nvSpPr>
            <p:spPr>
              <a:xfrm>
                <a:off x="-126468" y="1474153"/>
                <a:ext cx="449318" cy="81522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A5EB013-0481-40C1-94D6-FBD07C08D1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26468" y="1474153"/>
                <a:ext cx="449318" cy="81522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3CAA88B-5B92-478F-BD3C-994D8A54C57E}"/>
                  </a:ext>
                </a:extLst>
              </p:cNvPr>
              <p:cNvSpPr txBox="1"/>
              <p:nvPr/>
            </p:nvSpPr>
            <p:spPr>
              <a:xfrm>
                <a:off x="886404" y="164677"/>
                <a:ext cx="449318" cy="81522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3CAA88B-5B92-478F-BD3C-994D8A54C5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404" y="164677"/>
                <a:ext cx="449318" cy="81522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F2EB57E-DF09-4E6C-98F8-67E8F181B37F}"/>
                  </a:ext>
                </a:extLst>
              </p:cNvPr>
              <p:cNvSpPr txBox="1"/>
              <p:nvPr/>
            </p:nvSpPr>
            <p:spPr>
              <a:xfrm>
                <a:off x="2649736" y="105860"/>
                <a:ext cx="449318" cy="81522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F2EB57E-DF09-4E6C-98F8-67E8F181B3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9736" y="105860"/>
                <a:ext cx="449318" cy="81522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FAE359B-2EAA-4400-9E46-3DF7B5BC3D18}"/>
              </a:ext>
            </a:extLst>
          </p:cNvPr>
          <p:cNvCxnSpPr>
            <a:cxnSpLocks/>
            <a:stCxn id="11" idx="0"/>
            <a:endCxn id="10" idx="4"/>
          </p:cNvCxnSpPr>
          <p:nvPr/>
        </p:nvCxnSpPr>
        <p:spPr>
          <a:xfrm flipH="1" flipV="1">
            <a:off x="1959378" y="1259569"/>
            <a:ext cx="4748" cy="1176721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EADFCE2-4E24-490D-A80F-4DA219C518C1}"/>
              </a:ext>
            </a:extLst>
          </p:cNvPr>
          <p:cNvCxnSpPr>
            <a:cxnSpLocks/>
            <a:stCxn id="11" idx="6"/>
            <a:endCxn id="9" idx="2"/>
          </p:cNvCxnSpPr>
          <p:nvPr/>
        </p:nvCxnSpPr>
        <p:spPr>
          <a:xfrm flipH="1">
            <a:off x="530537" y="2576125"/>
            <a:ext cx="1299694" cy="1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1D76B69-B2E7-494A-A451-C1B68B0B4E91}"/>
                  </a:ext>
                </a:extLst>
              </p:cNvPr>
              <p:cNvSpPr txBox="1"/>
              <p:nvPr/>
            </p:nvSpPr>
            <p:spPr>
              <a:xfrm>
                <a:off x="1177875" y="1429033"/>
                <a:ext cx="449318" cy="58182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1D76B69-B2E7-494A-A451-C1B68B0B4E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7875" y="1429033"/>
                <a:ext cx="449318" cy="58182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Oval 17">
            <a:extLst>
              <a:ext uri="{FF2B5EF4-FFF2-40B4-BE49-F238E27FC236}">
                <a16:creationId xmlns:a16="http://schemas.microsoft.com/office/drawing/2014/main" id="{C7ACB614-521A-43B3-BE55-6B639E7F6666}"/>
              </a:ext>
            </a:extLst>
          </p:cNvPr>
          <p:cNvSpPr/>
          <p:nvPr/>
        </p:nvSpPr>
        <p:spPr>
          <a:xfrm>
            <a:off x="8041257" y="2715959"/>
            <a:ext cx="4150743" cy="4150743"/>
          </a:xfrm>
          <a:prstGeom prst="ellipse">
            <a:avLst/>
          </a:prstGeom>
          <a:solidFill>
            <a:schemeClr val="accent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F48F56F-A3C5-4232-A6D8-6E05B6C85C12}"/>
              </a:ext>
            </a:extLst>
          </p:cNvPr>
          <p:cNvSpPr/>
          <p:nvPr/>
        </p:nvSpPr>
        <p:spPr>
          <a:xfrm>
            <a:off x="10254605" y="3404491"/>
            <a:ext cx="1427479" cy="1427479"/>
          </a:xfrm>
          <a:prstGeom prst="ellipse">
            <a:avLst/>
          </a:prstGeom>
          <a:solidFill>
            <a:schemeClr val="bg1">
              <a:lumMod val="95000"/>
              <a:alpha val="64000"/>
            </a:schemeClr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7D19132-A7FF-4A93-A627-EC79FA5E9FAE}"/>
              </a:ext>
            </a:extLst>
          </p:cNvPr>
          <p:cNvCxnSpPr>
            <a:cxnSpLocks/>
            <a:stCxn id="33" idx="1"/>
            <a:endCxn id="24" idx="1"/>
          </p:cNvCxnSpPr>
          <p:nvPr/>
        </p:nvCxnSpPr>
        <p:spPr>
          <a:xfrm flipV="1">
            <a:off x="10207041" y="4175207"/>
            <a:ext cx="706747" cy="557887"/>
          </a:xfrm>
          <a:prstGeom prst="straightConnector1">
            <a:avLst/>
          </a:prstGeom>
          <a:ln w="34925">
            <a:solidFill>
              <a:schemeClr val="tx1"/>
            </a:solidFill>
            <a:prstDash val="solid"/>
            <a:headEnd type="stealth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2DDB4E1-BBE0-44F3-B7AF-9650DE0C4C3E}"/>
              </a:ext>
            </a:extLst>
          </p:cNvPr>
          <p:cNvCxnSpPr>
            <a:cxnSpLocks/>
            <a:stCxn id="18" idx="4"/>
            <a:endCxn id="33" idx="4"/>
          </p:cNvCxnSpPr>
          <p:nvPr/>
        </p:nvCxnSpPr>
        <p:spPr>
          <a:xfrm flipH="1" flipV="1">
            <a:off x="10112363" y="4971806"/>
            <a:ext cx="4266" cy="1894896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EA792AC-5CB9-4E5B-91FF-E50BE97E21BB}"/>
              </a:ext>
            </a:extLst>
          </p:cNvPr>
          <p:cNvCxnSpPr>
            <a:cxnSpLocks/>
            <a:stCxn id="24" idx="3"/>
          </p:cNvCxnSpPr>
          <p:nvPr/>
        </p:nvCxnSpPr>
        <p:spPr>
          <a:xfrm flipH="1" flipV="1">
            <a:off x="10540354" y="3553989"/>
            <a:ext cx="373434" cy="507266"/>
          </a:xfrm>
          <a:prstGeom prst="straightConnector1">
            <a:avLst/>
          </a:prstGeom>
          <a:ln w="34925">
            <a:solidFill>
              <a:schemeClr val="tx1"/>
            </a:solidFill>
            <a:prstDash val="solid"/>
            <a:headEnd type="stealth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D535B4F6-5CA3-4521-8B1D-C7AE77952E39}"/>
              </a:ext>
            </a:extLst>
          </p:cNvPr>
          <p:cNvSpPr/>
          <p:nvPr/>
        </p:nvSpPr>
        <p:spPr>
          <a:xfrm flipV="1">
            <a:off x="10891190" y="4037655"/>
            <a:ext cx="154307" cy="161152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89000"/>
                </a:schemeClr>
              </a:gs>
              <a:gs pos="23000">
                <a:schemeClr val="accent6">
                  <a:lumMod val="89000"/>
                </a:schemeClr>
              </a:gs>
              <a:gs pos="69000">
                <a:schemeClr val="accent6">
                  <a:lumMod val="75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6F3A2A7-244A-412F-BD5C-BB93A017A9FF}"/>
                  </a:ext>
                </a:extLst>
              </p:cNvPr>
              <p:cNvSpPr txBox="1"/>
              <p:nvPr/>
            </p:nvSpPr>
            <p:spPr>
              <a:xfrm>
                <a:off x="9654930" y="5611477"/>
                <a:ext cx="412677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6F3A2A7-244A-412F-BD5C-BB93A017A9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4930" y="5611477"/>
                <a:ext cx="412677" cy="55399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6298152-E9C5-4C06-BF1C-A8B391AEEE14}"/>
                  </a:ext>
                </a:extLst>
              </p:cNvPr>
              <p:cNvSpPr txBox="1"/>
              <p:nvPr/>
            </p:nvSpPr>
            <p:spPr>
              <a:xfrm>
                <a:off x="10634581" y="4330722"/>
                <a:ext cx="25660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6298152-E9C5-4C06-BF1C-A8B391AEEE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34581" y="4330722"/>
                <a:ext cx="256609" cy="369332"/>
              </a:xfrm>
              <a:prstGeom prst="rect">
                <a:avLst/>
              </a:prstGeom>
              <a:blipFill>
                <a:blip r:embed="rId8"/>
                <a:stretch>
                  <a:fillRect l="-28571" r="-26190"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222E2E7-3274-471C-9582-E7F39F55996A}"/>
                  </a:ext>
                </a:extLst>
              </p:cNvPr>
              <p:cNvSpPr txBox="1"/>
              <p:nvPr/>
            </p:nvSpPr>
            <p:spPr>
              <a:xfrm>
                <a:off x="10746808" y="3467631"/>
                <a:ext cx="22153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222E2E7-3274-471C-9582-E7F39F5599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46808" y="3467631"/>
                <a:ext cx="221535" cy="369332"/>
              </a:xfrm>
              <a:prstGeom prst="rect">
                <a:avLst/>
              </a:prstGeom>
              <a:blipFill>
                <a:blip r:embed="rId9"/>
                <a:stretch>
                  <a:fillRect l="-19444" r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9978A0F-8CF4-4113-BBC4-58478C319744}"/>
                  </a:ext>
                </a:extLst>
              </p:cNvPr>
              <p:cNvSpPr txBox="1"/>
              <p:nvPr/>
            </p:nvSpPr>
            <p:spPr>
              <a:xfrm>
                <a:off x="8733757" y="3652297"/>
                <a:ext cx="681264" cy="6771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en-US" sz="44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9978A0F-8CF4-4113-BBC4-58478C3197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3757" y="3652297"/>
                <a:ext cx="681264" cy="67710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468A4C1-9571-473A-9AF2-AC4424C0B7FF}"/>
                  </a:ext>
                </a:extLst>
              </p:cNvPr>
              <p:cNvSpPr txBox="1"/>
              <p:nvPr/>
            </p:nvSpPr>
            <p:spPr>
              <a:xfrm>
                <a:off x="11038970" y="4113961"/>
                <a:ext cx="681264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468A4C1-9571-473A-9AF2-AC4424C0B7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38970" y="4113961"/>
                <a:ext cx="681264" cy="43088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B1F270B-4A82-4003-AF3F-CA502D24AD3D}"/>
              </a:ext>
            </a:extLst>
          </p:cNvPr>
          <p:cNvCxnSpPr>
            <a:cxnSpLocks/>
          </p:cNvCxnSpPr>
          <p:nvPr/>
        </p:nvCxnSpPr>
        <p:spPr>
          <a:xfrm flipH="1">
            <a:off x="8502007" y="4700054"/>
            <a:ext cx="1752598" cy="1447631"/>
          </a:xfrm>
          <a:prstGeom prst="straightConnector1">
            <a:avLst/>
          </a:prstGeom>
          <a:ln w="15875">
            <a:solidFill>
              <a:schemeClr val="tx1"/>
            </a:solidFill>
            <a:prstDash val="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35B3EF65-6996-4123-858E-0BF2078E102A}"/>
              </a:ext>
            </a:extLst>
          </p:cNvPr>
          <p:cNvSpPr/>
          <p:nvPr/>
        </p:nvSpPr>
        <p:spPr>
          <a:xfrm flipV="1">
            <a:off x="9152878" y="5450325"/>
            <a:ext cx="154307" cy="161152"/>
          </a:xfrm>
          <a:prstGeom prst="ellipse">
            <a:avLst/>
          </a:prstGeom>
          <a:solidFill>
            <a:srgbClr val="FFC000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E5C9CFCD-1A36-4DB1-A6D0-F5874F88FA07}"/>
              </a:ext>
            </a:extLst>
          </p:cNvPr>
          <p:cNvSpPr/>
          <p:nvPr/>
        </p:nvSpPr>
        <p:spPr>
          <a:xfrm flipH="1">
            <a:off x="9978468" y="4692137"/>
            <a:ext cx="267790" cy="279669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89000"/>
                </a:schemeClr>
              </a:gs>
              <a:gs pos="23000">
                <a:schemeClr val="accent6">
                  <a:lumMod val="89000"/>
                </a:schemeClr>
              </a:gs>
              <a:gs pos="69000">
                <a:schemeClr val="accent6">
                  <a:lumMod val="75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F64BB92-3E62-4570-9F1F-FCB561FCDE3F}"/>
                  </a:ext>
                </a:extLst>
              </p:cNvPr>
              <p:cNvSpPr txBox="1"/>
              <p:nvPr/>
            </p:nvSpPr>
            <p:spPr>
              <a:xfrm rot="19317020">
                <a:off x="9096684" y="4775841"/>
                <a:ext cx="772712" cy="430824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schemeClr val="bg1">
                    <a:alpha val="40000"/>
                  </a:schemeClr>
                </a:outerShdw>
              </a:effectLst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𝑑</m:t>
                      </m:r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F64BB92-3E62-4570-9F1F-FCB561FCDE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317020">
                <a:off x="9096684" y="4775841"/>
                <a:ext cx="772712" cy="43082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effectLst>
                <a:outerShdw blurRad="50800" dist="38100" dir="2700000" algn="tl" rotWithShape="0">
                  <a:schemeClr val="bg1">
                    <a:alpha val="40000"/>
                  </a:scheme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6958B174-1703-4485-81A1-30B098DC7652}"/>
              </a:ext>
            </a:extLst>
          </p:cNvPr>
          <p:cNvCxnSpPr>
            <a:cxnSpLocks/>
          </p:cNvCxnSpPr>
          <p:nvPr/>
        </p:nvCxnSpPr>
        <p:spPr>
          <a:xfrm flipV="1">
            <a:off x="9201369" y="-1769127"/>
            <a:ext cx="1512757" cy="2764802"/>
          </a:xfrm>
          <a:prstGeom prst="straightConnector1">
            <a:avLst/>
          </a:prstGeom>
          <a:ln w="114300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78F7B28-FFFF-4632-90FE-E5178AD60108}"/>
              </a:ext>
            </a:extLst>
          </p:cNvPr>
          <p:cNvCxnSpPr>
            <a:cxnSpLocks/>
          </p:cNvCxnSpPr>
          <p:nvPr/>
        </p:nvCxnSpPr>
        <p:spPr>
          <a:xfrm flipH="1" flipV="1">
            <a:off x="10674236" y="-1769127"/>
            <a:ext cx="1621178" cy="2764804"/>
          </a:xfrm>
          <a:prstGeom prst="straightConnector1">
            <a:avLst/>
          </a:prstGeom>
          <a:ln w="114300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1633970-0F65-46A3-B45D-38E182C81557}"/>
              </a:ext>
            </a:extLst>
          </p:cNvPr>
          <p:cNvCxnSpPr>
            <a:cxnSpLocks/>
          </p:cNvCxnSpPr>
          <p:nvPr/>
        </p:nvCxnSpPr>
        <p:spPr>
          <a:xfrm flipH="1">
            <a:off x="9201369" y="961385"/>
            <a:ext cx="3094044" cy="1"/>
          </a:xfrm>
          <a:prstGeom prst="straightConnector1">
            <a:avLst/>
          </a:prstGeom>
          <a:ln w="114300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CE65AED2-9B91-4F7D-8014-A53EA0F9C6C5}"/>
              </a:ext>
            </a:extLst>
          </p:cNvPr>
          <p:cNvSpPr/>
          <p:nvPr/>
        </p:nvSpPr>
        <p:spPr>
          <a:xfrm flipH="1">
            <a:off x="9755275" y="-491267"/>
            <a:ext cx="267790" cy="279669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89000"/>
                </a:schemeClr>
              </a:gs>
              <a:gs pos="23000">
                <a:schemeClr val="accent6">
                  <a:lumMod val="89000"/>
                </a:schemeClr>
              </a:gs>
              <a:gs pos="69000">
                <a:schemeClr val="accent6">
                  <a:lumMod val="75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4ED951BF-0A36-4BFA-A459-9D097FD9491F}"/>
              </a:ext>
            </a:extLst>
          </p:cNvPr>
          <p:cNvSpPr/>
          <p:nvPr/>
        </p:nvSpPr>
        <p:spPr>
          <a:xfrm flipH="1">
            <a:off x="11302298" y="-491268"/>
            <a:ext cx="267790" cy="279669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89000"/>
                </a:schemeClr>
              </a:gs>
              <a:gs pos="23000">
                <a:schemeClr val="accent6">
                  <a:lumMod val="89000"/>
                </a:schemeClr>
              </a:gs>
              <a:gs pos="69000">
                <a:schemeClr val="accent6">
                  <a:lumMod val="75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C61D2498-874A-4169-86AD-063A49684A5D}"/>
              </a:ext>
            </a:extLst>
          </p:cNvPr>
          <p:cNvSpPr/>
          <p:nvPr/>
        </p:nvSpPr>
        <p:spPr>
          <a:xfrm flipH="1">
            <a:off x="10540341" y="855840"/>
            <a:ext cx="267790" cy="279669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89000"/>
                </a:schemeClr>
              </a:gs>
              <a:gs pos="23000">
                <a:schemeClr val="accent6">
                  <a:lumMod val="89000"/>
                </a:schemeClr>
              </a:gs>
              <a:gs pos="69000">
                <a:schemeClr val="accent6">
                  <a:lumMod val="75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5688C5E2-317C-40DB-9A00-7A2A03E2612E}"/>
                  </a:ext>
                </a:extLst>
              </p:cNvPr>
              <p:cNvSpPr txBox="1"/>
              <p:nvPr/>
            </p:nvSpPr>
            <p:spPr>
              <a:xfrm>
                <a:off x="9092948" y="-332660"/>
                <a:ext cx="449318" cy="81522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5688C5E2-317C-40DB-9A00-7A2A03E261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2948" y="-332660"/>
                <a:ext cx="449318" cy="815223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0ACF979-6D73-41A2-ADE0-AC60CACBE21B}"/>
                  </a:ext>
                </a:extLst>
              </p:cNvPr>
              <p:cNvSpPr txBox="1"/>
              <p:nvPr/>
            </p:nvSpPr>
            <p:spPr>
              <a:xfrm>
                <a:off x="9861405" y="-1675638"/>
                <a:ext cx="449318" cy="81522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0ACF979-6D73-41A2-ADE0-AC60CACBE2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1405" y="-1675638"/>
                <a:ext cx="449318" cy="815223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F6E8586-CF9D-453C-A46B-E2458E8778C8}"/>
                  </a:ext>
                </a:extLst>
              </p:cNvPr>
              <p:cNvSpPr txBox="1"/>
              <p:nvPr/>
            </p:nvSpPr>
            <p:spPr>
              <a:xfrm>
                <a:off x="11140638" y="-1626705"/>
                <a:ext cx="449318" cy="81522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F6E8586-CF9D-453C-A46B-E2458E8778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40638" y="-1626705"/>
                <a:ext cx="449318" cy="815223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62AD2D1-9A32-45D3-BF5D-D12D03E81A3F}"/>
                  </a:ext>
                </a:extLst>
              </p:cNvPr>
              <p:cNvSpPr txBox="1"/>
              <p:nvPr/>
            </p:nvSpPr>
            <p:spPr>
              <a:xfrm>
                <a:off x="11915523" y="-332661"/>
                <a:ext cx="449318" cy="81522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62AD2D1-9A32-45D3-BF5D-D12D03E81A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15523" y="-332661"/>
                <a:ext cx="449318" cy="815223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1281ACA6-D3D9-4517-9D7D-75389E18E3C8}"/>
                  </a:ext>
                </a:extLst>
              </p:cNvPr>
              <p:cNvSpPr txBox="1"/>
              <p:nvPr/>
            </p:nvSpPr>
            <p:spPr>
              <a:xfrm>
                <a:off x="9646196" y="1101219"/>
                <a:ext cx="449318" cy="81522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1281ACA6-D3D9-4517-9D7D-75389E18E3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46196" y="1101219"/>
                <a:ext cx="449318" cy="815223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CAB3F3F3-1182-4198-B985-F6FB54155548}"/>
                  </a:ext>
                </a:extLst>
              </p:cNvPr>
              <p:cNvSpPr txBox="1"/>
              <p:nvPr/>
            </p:nvSpPr>
            <p:spPr>
              <a:xfrm>
                <a:off x="11570088" y="1040210"/>
                <a:ext cx="449318" cy="81522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CAB3F3F3-1182-4198-B985-F6FB541555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70088" y="1040210"/>
                <a:ext cx="449318" cy="815223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AF4025E8-473E-4401-BCC3-92DDD8B42C05}"/>
              </a:ext>
            </a:extLst>
          </p:cNvPr>
          <p:cNvCxnSpPr>
            <a:cxnSpLocks/>
          </p:cNvCxnSpPr>
          <p:nvPr/>
        </p:nvCxnSpPr>
        <p:spPr>
          <a:xfrm flipH="1">
            <a:off x="10674236" y="-1630881"/>
            <a:ext cx="39890" cy="2507565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304F169-CE52-400A-B58D-3D0740EA3D5F}"/>
              </a:ext>
            </a:extLst>
          </p:cNvPr>
          <p:cNvCxnSpPr>
            <a:cxnSpLocks/>
            <a:endCxn id="39" idx="6"/>
          </p:cNvCxnSpPr>
          <p:nvPr/>
        </p:nvCxnSpPr>
        <p:spPr>
          <a:xfrm flipV="1">
            <a:off x="9309474" y="-351433"/>
            <a:ext cx="1992824" cy="1295014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823081D5-27A3-41BE-BC00-63F565501AC9}"/>
              </a:ext>
            </a:extLst>
          </p:cNvPr>
          <p:cNvCxnSpPr>
            <a:cxnSpLocks/>
            <a:endCxn id="38" idx="2"/>
          </p:cNvCxnSpPr>
          <p:nvPr/>
        </p:nvCxnSpPr>
        <p:spPr>
          <a:xfrm flipH="1" flipV="1">
            <a:off x="10023065" y="-351432"/>
            <a:ext cx="2257933" cy="1312817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Oval 49">
            <a:extLst>
              <a:ext uri="{FF2B5EF4-FFF2-40B4-BE49-F238E27FC236}">
                <a16:creationId xmlns:a16="http://schemas.microsoft.com/office/drawing/2014/main" id="{2E5AF903-CD70-4FD3-86BD-27F8F2069763}"/>
              </a:ext>
            </a:extLst>
          </p:cNvPr>
          <p:cNvSpPr/>
          <p:nvPr/>
        </p:nvSpPr>
        <p:spPr>
          <a:xfrm flipH="1">
            <a:off x="10604809" y="-48659"/>
            <a:ext cx="166414" cy="173796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025F354D-E994-4D1F-A7AD-AD28A8FEF3A8}"/>
                  </a:ext>
                </a:extLst>
              </p:cNvPr>
              <p:cNvSpPr txBox="1"/>
              <p:nvPr/>
            </p:nvSpPr>
            <p:spPr>
              <a:xfrm>
                <a:off x="10662358" y="301460"/>
                <a:ext cx="449318" cy="44929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  <m:rad>
                            <m:radPr>
                              <m:degHide m:val="on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025F354D-E994-4D1F-A7AD-AD28A8FEF3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2358" y="301460"/>
                <a:ext cx="449318" cy="449290"/>
              </a:xfrm>
              <a:prstGeom prst="rect">
                <a:avLst/>
              </a:prstGeom>
              <a:blipFill>
                <a:blip r:embed="rId19"/>
                <a:stretch>
                  <a:fillRect b="-108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Oval 51">
            <a:extLst>
              <a:ext uri="{FF2B5EF4-FFF2-40B4-BE49-F238E27FC236}">
                <a16:creationId xmlns:a16="http://schemas.microsoft.com/office/drawing/2014/main" id="{EE487265-E848-4442-80B3-3F3F42CDB5C2}"/>
              </a:ext>
            </a:extLst>
          </p:cNvPr>
          <p:cNvSpPr/>
          <p:nvPr/>
        </p:nvSpPr>
        <p:spPr>
          <a:xfrm flipH="1">
            <a:off x="839304" y="5407803"/>
            <a:ext cx="694162" cy="694162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40000"/>
                  <a:lumOff val="60000"/>
                </a:schemeClr>
              </a:gs>
              <a:gs pos="46000">
                <a:schemeClr val="accent3">
                  <a:lumMod val="95000"/>
                  <a:lumOff val="5000"/>
                </a:schemeClr>
              </a:gs>
              <a:gs pos="100000">
                <a:schemeClr val="accent3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919F975D-4B9D-4CAA-9902-EAE1C48BD02A}"/>
              </a:ext>
            </a:extLst>
          </p:cNvPr>
          <p:cNvSpPr/>
          <p:nvPr/>
        </p:nvSpPr>
        <p:spPr>
          <a:xfrm flipH="1">
            <a:off x="4355695" y="6101965"/>
            <a:ext cx="694162" cy="694162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40000"/>
                  <a:lumOff val="60000"/>
                </a:schemeClr>
              </a:gs>
              <a:gs pos="46000">
                <a:schemeClr val="accent3">
                  <a:lumMod val="95000"/>
                  <a:lumOff val="5000"/>
                </a:schemeClr>
              </a:gs>
              <a:gs pos="100000">
                <a:schemeClr val="accent3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3B8A740F-B2FA-4908-8780-29091B05839B}"/>
              </a:ext>
            </a:extLst>
          </p:cNvPr>
          <p:cNvCxnSpPr>
            <a:cxnSpLocks/>
            <a:endCxn id="53" idx="6"/>
          </p:cNvCxnSpPr>
          <p:nvPr/>
        </p:nvCxnSpPr>
        <p:spPr>
          <a:xfrm>
            <a:off x="1533466" y="5846324"/>
            <a:ext cx="2822229" cy="602722"/>
          </a:xfrm>
          <a:prstGeom prst="straightConnector1">
            <a:avLst/>
          </a:prstGeom>
          <a:ln w="34925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95F14EA5-5EB4-49BD-AD9B-5F065A68CCA4}"/>
              </a:ext>
            </a:extLst>
          </p:cNvPr>
          <p:cNvCxnSpPr>
            <a:cxnSpLocks/>
          </p:cNvCxnSpPr>
          <p:nvPr/>
        </p:nvCxnSpPr>
        <p:spPr>
          <a:xfrm flipV="1">
            <a:off x="4835530" y="5407803"/>
            <a:ext cx="342900" cy="739883"/>
          </a:xfrm>
          <a:prstGeom prst="straightConnector1">
            <a:avLst/>
          </a:prstGeom>
          <a:ln w="47625">
            <a:solidFill>
              <a:schemeClr val="tx1"/>
            </a:solidFill>
            <a:headEnd type="none" w="lg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38985F68-EC9F-4DA1-A544-1369892B05D1}"/>
              </a:ext>
            </a:extLst>
          </p:cNvPr>
          <p:cNvCxnSpPr>
            <a:cxnSpLocks/>
          </p:cNvCxnSpPr>
          <p:nvPr/>
        </p:nvCxnSpPr>
        <p:spPr>
          <a:xfrm>
            <a:off x="1533466" y="5823464"/>
            <a:ext cx="1039314" cy="255641"/>
          </a:xfrm>
          <a:prstGeom prst="straightConnector1">
            <a:avLst/>
          </a:prstGeom>
          <a:ln w="47625">
            <a:solidFill>
              <a:schemeClr val="tx1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AC9AA434-E188-4457-ACE6-C621DB1A9513}"/>
                  </a:ext>
                </a:extLst>
              </p:cNvPr>
              <p:cNvSpPr txBox="1"/>
              <p:nvPr/>
            </p:nvSpPr>
            <p:spPr>
              <a:xfrm>
                <a:off x="2311290" y="5463516"/>
                <a:ext cx="358303" cy="4140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AC9AA434-E188-4457-ACE6-C621DB1A95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1290" y="5463516"/>
                <a:ext cx="358303" cy="414088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8F5BA18D-B8F8-49FF-AEC6-FF8D926629D1}"/>
                  </a:ext>
                </a:extLst>
              </p:cNvPr>
              <p:cNvSpPr txBox="1"/>
              <p:nvPr/>
            </p:nvSpPr>
            <p:spPr>
              <a:xfrm>
                <a:off x="4794683" y="5268857"/>
                <a:ext cx="244682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8F5BA18D-B8F8-49FF-AEC6-FF8D926629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4683" y="5268857"/>
                <a:ext cx="244682" cy="369332"/>
              </a:xfrm>
              <a:prstGeom prst="rect">
                <a:avLst/>
              </a:prstGeom>
              <a:blipFill>
                <a:blip r:embed="rId21"/>
                <a:stretch>
                  <a:fillRect l="-25000" t="-36066" r="-97500" b="-3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FC1DDB4E-B839-4250-A2F8-B881405FD3EC}"/>
              </a:ext>
            </a:extLst>
          </p:cNvPr>
          <p:cNvCxnSpPr>
            <a:cxnSpLocks/>
            <a:stCxn id="53" idx="6"/>
          </p:cNvCxnSpPr>
          <p:nvPr/>
        </p:nvCxnSpPr>
        <p:spPr>
          <a:xfrm flipH="1" flipV="1">
            <a:off x="3220090" y="6219871"/>
            <a:ext cx="1135605" cy="229175"/>
          </a:xfrm>
          <a:prstGeom prst="straightConnector1">
            <a:avLst/>
          </a:prstGeom>
          <a:ln w="47625">
            <a:solidFill>
              <a:schemeClr val="tx1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E85BE3FF-5DB6-4A33-AA87-9FDC2B4E273B}"/>
                  </a:ext>
                </a:extLst>
              </p:cNvPr>
              <p:cNvSpPr txBox="1"/>
              <p:nvPr/>
            </p:nvSpPr>
            <p:spPr>
              <a:xfrm>
                <a:off x="3422472" y="5753818"/>
                <a:ext cx="365420" cy="4140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E85BE3FF-5DB6-4A33-AA87-9FDC2B4E27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2472" y="5753818"/>
                <a:ext cx="365420" cy="414088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752B6E09-C0FF-4650-B96D-678B3E3C0ED5}"/>
                  </a:ext>
                </a:extLst>
              </p:cNvPr>
              <p:cNvSpPr txBox="1"/>
              <p:nvPr/>
            </p:nvSpPr>
            <p:spPr>
              <a:xfrm>
                <a:off x="144949" y="5960862"/>
                <a:ext cx="694549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752B6E09-C0FF-4650-B96D-678B3E3C0E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949" y="5960862"/>
                <a:ext cx="694549" cy="553998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0B0BC29F-1BFA-410E-885C-8CA91D79A562}"/>
                  </a:ext>
                </a:extLst>
              </p:cNvPr>
              <p:cNvSpPr txBox="1"/>
              <p:nvPr/>
            </p:nvSpPr>
            <p:spPr>
              <a:xfrm>
                <a:off x="3787892" y="6554855"/>
                <a:ext cx="705258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0B0BC29F-1BFA-410E-885C-8CA91D79A5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7892" y="6554855"/>
                <a:ext cx="705258" cy="553998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517144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7712FEF-D178-4922-9D45-DE4EFAFC5F20}"/>
              </a:ext>
            </a:extLst>
          </p:cNvPr>
          <p:cNvCxnSpPr>
            <a:cxnSpLocks/>
          </p:cNvCxnSpPr>
          <p:nvPr/>
        </p:nvCxnSpPr>
        <p:spPr>
          <a:xfrm flipV="1">
            <a:off x="2643322" y="1219200"/>
            <a:ext cx="1642012" cy="3442842"/>
          </a:xfrm>
          <a:prstGeom prst="straightConnector1">
            <a:avLst/>
          </a:prstGeom>
          <a:ln w="41275">
            <a:solidFill>
              <a:schemeClr val="tx1"/>
            </a:solidFill>
            <a:prstDash val="solid"/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36F4C1F-5E13-4A11-A466-9E65475E270C}"/>
              </a:ext>
            </a:extLst>
          </p:cNvPr>
          <p:cNvCxnSpPr>
            <a:cxnSpLocks/>
          </p:cNvCxnSpPr>
          <p:nvPr/>
        </p:nvCxnSpPr>
        <p:spPr>
          <a:xfrm flipH="1" flipV="1">
            <a:off x="4285335" y="1240396"/>
            <a:ext cx="1897698" cy="1548492"/>
          </a:xfrm>
          <a:prstGeom prst="straightConnector1">
            <a:avLst/>
          </a:prstGeom>
          <a:ln w="41275">
            <a:solidFill>
              <a:schemeClr val="tx1"/>
            </a:solidFill>
            <a:prstDash val="solid"/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77A489D-03CD-4627-825E-DAB87B2B7278}"/>
              </a:ext>
            </a:extLst>
          </p:cNvPr>
          <p:cNvCxnSpPr>
            <a:cxnSpLocks/>
          </p:cNvCxnSpPr>
          <p:nvPr/>
        </p:nvCxnSpPr>
        <p:spPr>
          <a:xfrm flipV="1">
            <a:off x="2643322" y="2798065"/>
            <a:ext cx="3539711" cy="1854800"/>
          </a:xfrm>
          <a:prstGeom prst="straightConnector1">
            <a:avLst/>
          </a:prstGeom>
          <a:ln w="41275">
            <a:solidFill>
              <a:schemeClr val="tx1"/>
            </a:solidFill>
            <a:prstDash val="solid"/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B13DB0F-03B2-4E0B-A5CF-FE08BD175872}"/>
                  </a:ext>
                </a:extLst>
              </p:cNvPr>
              <p:cNvSpPr txBox="1"/>
              <p:nvPr/>
            </p:nvSpPr>
            <p:spPr>
              <a:xfrm>
                <a:off x="2909139" y="2296445"/>
                <a:ext cx="727754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3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B13DB0F-03B2-4E0B-A5CF-FE08BD1758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9139" y="2296445"/>
                <a:ext cx="727754" cy="49244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C6F249A-7FBA-470A-BACC-FEC0393F3D46}"/>
                  </a:ext>
                </a:extLst>
              </p:cNvPr>
              <p:cNvSpPr txBox="1"/>
              <p:nvPr/>
            </p:nvSpPr>
            <p:spPr>
              <a:xfrm>
                <a:off x="5061933" y="1421402"/>
                <a:ext cx="727754" cy="53655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3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C6F249A-7FBA-470A-BACC-FEC0393F3D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1933" y="1421402"/>
                <a:ext cx="727754" cy="536557"/>
              </a:xfrm>
              <a:prstGeom prst="rect">
                <a:avLst/>
              </a:prstGeom>
              <a:blipFill>
                <a:blip r:embed="rId3"/>
                <a:stretch>
                  <a:fillRect l="-833" r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BE8860C-C995-411E-89A1-6E73298E5474}"/>
                  </a:ext>
                </a:extLst>
              </p:cNvPr>
              <p:cNvSpPr txBox="1"/>
              <p:nvPr/>
            </p:nvSpPr>
            <p:spPr>
              <a:xfrm>
                <a:off x="4506430" y="3875310"/>
                <a:ext cx="727754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3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BE8860C-C995-411E-89A1-6E73298E54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6430" y="3875310"/>
                <a:ext cx="727754" cy="4924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879448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AD07329-9B6A-448C-87A2-28ECBB60648A}"/>
              </a:ext>
            </a:extLst>
          </p:cNvPr>
          <p:cNvCxnSpPr>
            <a:cxnSpLocks/>
            <a:stCxn id="4" idx="0"/>
          </p:cNvCxnSpPr>
          <p:nvPr/>
        </p:nvCxnSpPr>
        <p:spPr>
          <a:xfrm flipV="1">
            <a:off x="2425003" y="1365813"/>
            <a:ext cx="1132406" cy="1077365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DB3228A-E040-416F-98A5-010315FE0C7F}"/>
              </a:ext>
            </a:extLst>
          </p:cNvPr>
          <p:cNvCxnSpPr>
            <a:cxnSpLocks/>
            <a:stCxn id="7" idx="0"/>
          </p:cNvCxnSpPr>
          <p:nvPr/>
        </p:nvCxnSpPr>
        <p:spPr>
          <a:xfrm flipH="1" flipV="1">
            <a:off x="4202430" y="1329690"/>
            <a:ext cx="987268" cy="1073216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03ADF8CD-7697-494F-8F8C-2CE76C1A0632}"/>
              </a:ext>
            </a:extLst>
          </p:cNvPr>
          <p:cNvSpPr/>
          <p:nvPr/>
        </p:nvSpPr>
        <p:spPr>
          <a:xfrm flipH="1">
            <a:off x="3541798" y="889015"/>
            <a:ext cx="694162" cy="694162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40000"/>
                  <a:lumOff val="60000"/>
                </a:schemeClr>
              </a:gs>
              <a:gs pos="46000">
                <a:schemeClr val="accent3">
                  <a:lumMod val="95000"/>
                  <a:lumOff val="5000"/>
                </a:schemeClr>
              </a:gs>
              <a:gs pos="100000">
                <a:schemeClr val="accent3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8A23CDD-DFD1-451C-9A77-F724005B5066}"/>
              </a:ext>
            </a:extLst>
          </p:cNvPr>
          <p:cNvCxnSpPr>
            <a:cxnSpLocks/>
          </p:cNvCxnSpPr>
          <p:nvPr/>
        </p:nvCxnSpPr>
        <p:spPr>
          <a:xfrm flipH="1" flipV="1">
            <a:off x="2425003" y="3269646"/>
            <a:ext cx="987268" cy="1073216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58B5668-D722-4AC7-8DB7-688D7186F813}"/>
              </a:ext>
            </a:extLst>
          </p:cNvPr>
          <p:cNvCxnSpPr>
            <a:cxnSpLocks/>
          </p:cNvCxnSpPr>
          <p:nvPr/>
        </p:nvCxnSpPr>
        <p:spPr>
          <a:xfrm flipV="1">
            <a:off x="4064010" y="3269646"/>
            <a:ext cx="1072498" cy="1073216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59CFBEDB-5703-4157-98E2-F6C6FAAED451}"/>
              </a:ext>
            </a:extLst>
          </p:cNvPr>
          <p:cNvSpPr/>
          <p:nvPr/>
        </p:nvSpPr>
        <p:spPr>
          <a:xfrm flipH="1">
            <a:off x="3423038" y="3995781"/>
            <a:ext cx="694162" cy="694162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40000"/>
                  <a:lumOff val="60000"/>
                </a:schemeClr>
              </a:gs>
              <a:gs pos="46000">
                <a:schemeClr val="accent3">
                  <a:lumMod val="95000"/>
                  <a:lumOff val="5000"/>
                </a:schemeClr>
              </a:gs>
              <a:gs pos="100000">
                <a:schemeClr val="accent3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46BBF5E-D79C-4DAE-86EC-90A60374E6C5}"/>
              </a:ext>
            </a:extLst>
          </p:cNvPr>
          <p:cNvSpPr/>
          <p:nvPr/>
        </p:nvSpPr>
        <p:spPr>
          <a:xfrm flipH="1">
            <a:off x="4998087" y="2402906"/>
            <a:ext cx="383222" cy="86674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40000"/>
                  <a:lumOff val="60000"/>
                </a:schemeClr>
              </a:gs>
              <a:gs pos="46000">
                <a:schemeClr val="accent3">
                  <a:lumMod val="95000"/>
                  <a:lumOff val="5000"/>
                </a:schemeClr>
              </a:gs>
              <a:gs pos="100000">
                <a:schemeClr val="accent3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1B02B08-6FB5-4F78-86C5-52BE2659BB7A}"/>
              </a:ext>
            </a:extLst>
          </p:cNvPr>
          <p:cNvSpPr/>
          <p:nvPr/>
        </p:nvSpPr>
        <p:spPr>
          <a:xfrm flipH="1">
            <a:off x="2233392" y="2443178"/>
            <a:ext cx="383222" cy="86674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40000"/>
                  <a:lumOff val="60000"/>
                </a:schemeClr>
              </a:gs>
              <a:gs pos="46000">
                <a:schemeClr val="accent3">
                  <a:lumMod val="95000"/>
                  <a:lumOff val="5000"/>
                </a:schemeClr>
              </a:gs>
              <a:gs pos="100000">
                <a:schemeClr val="accent3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lowchart: Direct Access Storage 9">
            <a:extLst>
              <a:ext uri="{FF2B5EF4-FFF2-40B4-BE49-F238E27FC236}">
                <a16:creationId xmlns:a16="http://schemas.microsoft.com/office/drawing/2014/main" id="{0B35E41A-FDB1-4057-9A55-DC96A1D1CCB1}"/>
              </a:ext>
            </a:extLst>
          </p:cNvPr>
          <p:cNvSpPr/>
          <p:nvPr/>
        </p:nvSpPr>
        <p:spPr>
          <a:xfrm rot="224769">
            <a:off x="2598660" y="2736129"/>
            <a:ext cx="2457609" cy="514292"/>
          </a:xfrm>
          <a:prstGeom prst="flowChartMagneticDrum">
            <a:avLst/>
          </a:prstGeom>
          <a:blipFill dpi="0" rotWithShape="1">
            <a:blip r:embed="rId2"/>
            <a:srcRect/>
            <a:stretch>
              <a:fillRect l="-3951" t="10000" r="-14243" b="9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5FFD1F0-15DA-471E-A95D-1C5A15292466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3770119" y="2993275"/>
            <a:ext cx="0" cy="1002506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3F805E1-5429-4DA2-8217-A2A0F946F146}"/>
                  </a:ext>
                </a:extLst>
              </p:cNvPr>
              <p:cNvSpPr txBox="1"/>
              <p:nvPr/>
            </p:nvSpPr>
            <p:spPr>
              <a:xfrm>
                <a:off x="2591124" y="3643943"/>
                <a:ext cx="319382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3F805E1-5429-4DA2-8217-A2A0F946F1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1124" y="3643943"/>
                <a:ext cx="319382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AE36694-61BA-4547-BA42-66768D5F1FB7}"/>
                  </a:ext>
                </a:extLst>
              </p:cNvPr>
              <p:cNvSpPr txBox="1"/>
              <p:nvPr/>
            </p:nvSpPr>
            <p:spPr>
              <a:xfrm>
                <a:off x="4598481" y="3695111"/>
                <a:ext cx="319382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AE36694-61BA-4547-BA42-66768D5F1F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8481" y="3695111"/>
                <a:ext cx="319382" cy="4924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432DA8D-09DD-4CD1-9CEF-6D93DA346768}"/>
                  </a:ext>
                </a:extLst>
              </p:cNvPr>
              <p:cNvSpPr txBox="1"/>
              <p:nvPr/>
            </p:nvSpPr>
            <p:spPr>
              <a:xfrm>
                <a:off x="3487258" y="3396453"/>
                <a:ext cx="28668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432DA8D-09DD-4CD1-9CEF-6D93DA3467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7258" y="3396453"/>
                <a:ext cx="286681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74D4A66-9820-454B-93CB-98E298E97917}"/>
                  </a:ext>
                </a:extLst>
              </p:cNvPr>
              <p:cNvSpPr txBox="1"/>
              <p:nvPr/>
            </p:nvSpPr>
            <p:spPr>
              <a:xfrm>
                <a:off x="3389320" y="2394224"/>
                <a:ext cx="90877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74D4A66-9820-454B-93CB-98E298E979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9320" y="2394224"/>
                <a:ext cx="908775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574925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C86244DD-3BC3-88D1-93C9-5D01AC0DDE08}"/>
              </a:ext>
            </a:extLst>
          </p:cNvPr>
          <p:cNvCxnSpPr>
            <a:cxnSpLocks/>
          </p:cNvCxnSpPr>
          <p:nvPr/>
        </p:nvCxnSpPr>
        <p:spPr>
          <a:xfrm flipV="1">
            <a:off x="3679453" y="1689100"/>
            <a:ext cx="0" cy="3663736"/>
          </a:xfrm>
          <a:prstGeom prst="straightConnector1">
            <a:avLst/>
          </a:prstGeom>
          <a:ln w="47625">
            <a:solidFill>
              <a:schemeClr val="tx1"/>
            </a:solidFill>
            <a:prstDash val="solid"/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B01D09F6-4647-9BC6-6BDE-776ECC440CD2}"/>
              </a:ext>
            </a:extLst>
          </p:cNvPr>
          <p:cNvCxnSpPr>
            <a:cxnSpLocks/>
          </p:cNvCxnSpPr>
          <p:nvPr/>
        </p:nvCxnSpPr>
        <p:spPr>
          <a:xfrm flipH="1">
            <a:off x="3298015" y="5102422"/>
            <a:ext cx="4715685" cy="0"/>
          </a:xfrm>
          <a:prstGeom prst="straightConnector1">
            <a:avLst/>
          </a:prstGeom>
          <a:ln w="47625">
            <a:solidFill>
              <a:schemeClr val="tx1"/>
            </a:solidFill>
            <a:prstDash val="solid"/>
            <a:headEnd type="stealth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3049439-3A81-1A8C-C13C-89FF4F2FA8A2}"/>
                  </a:ext>
                </a:extLst>
              </p:cNvPr>
              <p:cNvSpPr txBox="1"/>
              <p:nvPr/>
            </p:nvSpPr>
            <p:spPr>
              <a:xfrm>
                <a:off x="7564382" y="5153259"/>
                <a:ext cx="449318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3049439-3A81-1A8C-C13C-89FF4F2FA8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4382" y="5153259"/>
                <a:ext cx="449318" cy="55399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0213D0C-5EA8-CC2F-43B4-36C56131739E}"/>
                  </a:ext>
                </a:extLst>
              </p:cNvPr>
              <p:cNvSpPr txBox="1"/>
              <p:nvPr/>
            </p:nvSpPr>
            <p:spPr>
              <a:xfrm>
                <a:off x="3165572" y="1382419"/>
                <a:ext cx="449318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0213D0C-5EA8-CC2F-43B4-36C5613173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5572" y="1382419"/>
                <a:ext cx="449318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Oval 14">
            <a:extLst>
              <a:ext uri="{FF2B5EF4-FFF2-40B4-BE49-F238E27FC236}">
                <a16:creationId xmlns:a16="http://schemas.microsoft.com/office/drawing/2014/main" id="{404C17F5-7E65-8E07-F2DD-FB939918AB0D}"/>
              </a:ext>
            </a:extLst>
          </p:cNvPr>
          <p:cNvSpPr/>
          <p:nvPr/>
        </p:nvSpPr>
        <p:spPr>
          <a:xfrm>
            <a:off x="3693971" y="2424700"/>
            <a:ext cx="2669630" cy="2669630"/>
          </a:xfrm>
          <a:prstGeom prst="ellipse">
            <a:avLst/>
          </a:prstGeom>
          <a:noFill/>
          <a:ln w="444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029246F-B136-4941-BCFB-A3C5C90FB4FD}"/>
              </a:ext>
            </a:extLst>
          </p:cNvPr>
          <p:cNvSpPr/>
          <p:nvPr/>
        </p:nvSpPr>
        <p:spPr>
          <a:xfrm flipH="1">
            <a:off x="4940611" y="3624761"/>
            <a:ext cx="174038" cy="181758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89000"/>
                </a:schemeClr>
              </a:gs>
              <a:gs pos="23000">
                <a:schemeClr val="accent6">
                  <a:lumMod val="89000"/>
                </a:schemeClr>
              </a:gs>
              <a:gs pos="69000">
                <a:schemeClr val="accent6">
                  <a:lumMod val="75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6D5E9A2-153F-C1D4-2007-CD55DA28887F}"/>
              </a:ext>
            </a:extLst>
          </p:cNvPr>
          <p:cNvCxnSpPr>
            <a:cxnSpLocks/>
          </p:cNvCxnSpPr>
          <p:nvPr/>
        </p:nvCxnSpPr>
        <p:spPr>
          <a:xfrm flipV="1">
            <a:off x="5024704" y="4129238"/>
            <a:ext cx="0" cy="973184"/>
          </a:xfrm>
          <a:prstGeom prst="straightConnector1">
            <a:avLst/>
          </a:prstGeom>
          <a:ln w="41275">
            <a:solidFill>
              <a:schemeClr val="tx1"/>
            </a:solidFill>
            <a:prstDash val="solid"/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2CD4AC0-AD4E-98D3-798B-9D12465153EF}"/>
                  </a:ext>
                </a:extLst>
              </p:cNvPr>
              <p:cNvSpPr txBox="1"/>
              <p:nvPr/>
            </p:nvSpPr>
            <p:spPr>
              <a:xfrm>
                <a:off x="4820034" y="4174259"/>
                <a:ext cx="1113373" cy="5523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3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2CD4AC0-AD4E-98D3-798B-9D12465153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0034" y="4174259"/>
                <a:ext cx="1113373" cy="552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9AC5397-8D6E-3E7F-68ED-D8EF5F718CB5}"/>
              </a:ext>
            </a:extLst>
          </p:cNvPr>
          <p:cNvCxnSpPr>
            <a:cxnSpLocks/>
          </p:cNvCxnSpPr>
          <p:nvPr/>
        </p:nvCxnSpPr>
        <p:spPr>
          <a:xfrm flipH="1">
            <a:off x="4100362" y="5113580"/>
            <a:ext cx="928424" cy="0"/>
          </a:xfrm>
          <a:prstGeom prst="straightConnector1">
            <a:avLst/>
          </a:prstGeom>
          <a:ln w="41275">
            <a:solidFill>
              <a:schemeClr val="tx1"/>
            </a:solidFill>
            <a:prstDash val="solid"/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2DAF5EE-4DD6-DC47-32D7-56D70980E276}"/>
                  </a:ext>
                </a:extLst>
              </p:cNvPr>
              <p:cNvSpPr txBox="1"/>
              <p:nvPr/>
            </p:nvSpPr>
            <p:spPr>
              <a:xfrm>
                <a:off x="4140503" y="5153259"/>
                <a:ext cx="1113373" cy="5275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𝑓𝑟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2DAF5EE-4DD6-DC47-32D7-56D70980E2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0503" y="5153259"/>
                <a:ext cx="1113373" cy="52758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9E06068-4AAC-64A1-C1D7-9A9BEFBAFBCE}"/>
              </a:ext>
            </a:extLst>
          </p:cNvPr>
          <p:cNvCxnSpPr>
            <a:cxnSpLocks/>
          </p:cNvCxnSpPr>
          <p:nvPr/>
        </p:nvCxnSpPr>
        <p:spPr>
          <a:xfrm>
            <a:off x="3693971" y="3759515"/>
            <a:ext cx="945114" cy="0"/>
          </a:xfrm>
          <a:prstGeom prst="straightConnector1">
            <a:avLst/>
          </a:prstGeom>
          <a:ln w="41275">
            <a:solidFill>
              <a:schemeClr val="tx1"/>
            </a:solidFill>
            <a:prstDash val="solid"/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211357B-78F2-85AA-BA79-D7976C965336}"/>
                  </a:ext>
                </a:extLst>
              </p:cNvPr>
              <p:cNvSpPr txBox="1"/>
              <p:nvPr/>
            </p:nvSpPr>
            <p:spPr>
              <a:xfrm>
                <a:off x="3911331" y="3087253"/>
                <a:ext cx="1113373" cy="5523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3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211357B-78F2-85AA-BA79-D7976C9653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1331" y="3087253"/>
                <a:ext cx="1113373" cy="5523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D7B2096-011D-3440-FD0F-E78E7946642E}"/>
                  </a:ext>
                </a:extLst>
              </p:cNvPr>
              <p:cNvSpPr txBox="1"/>
              <p:nvPr/>
            </p:nvSpPr>
            <p:spPr>
              <a:xfrm>
                <a:off x="2625571" y="2884869"/>
                <a:ext cx="1113373" cy="5275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𝑓𝑟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D7B2096-011D-3440-FD0F-E78E794664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5571" y="2884869"/>
                <a:ext cx="1113373" cy="52758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E1CC231-45F5-F432-950E-8825DD819025}"/>
              </a:ext>
            </a:extLst>
          </p:cNvPr>
          <p:cNvCxnSpPr>
            <a:cxnSpLocks/>
          </p:cNvCxnSpPr>
          <p:nvPr/>
        </p:nvCxnSpPr>
        <p:spPr>
          <a:xfrm flipV="1">
            <a:off x="3674721" y="2935705"/>
            <a:ext cx="0" cy="823810"/>
          </a:xfrm>
          <a:prstGeom prst="straightConnector1">
            <a:avLst/>
          </a:prstGeom>
          <a:ln w="41275">
            <a:solidFill>
              <a:schemeClr val="tx1"/>
            </a:solidFill>
            <a:prstDash val="solid"/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6567517-FADE-1487-681F-D25F5F781E90}"/>
                  </a:ext>
                </a:extLst>
              </p:cNvPr>
              <p:cNvSpPr txBox="1"/>
              <p:nvPr/>
            </p:nvSpPr>
            <p:spPr>
              <a:xfrm>
                <a:off x="6040356" y="2252853"/>
                <a:ext cx="26720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6567517-FADE-1487-681F-D25F5F781E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0356" y="2252853"/>
                <a:ext cx="267203" cy="369332"/>
              </a:xfrm>
              <a:prstGeom prst="rect">
                <a:avLst/>
              </a:prstGeom>
              <a:blipFill>
                <a:blip r:embed="rId8"/>
                <a:stretch>
                  <a:fillRect l="-22727" r="-15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Arc 38">
            <a:extLst>
              <a:ext uri="{FF2B5EF4-FFF2-40B4-BE49-F238E27FC236}">
                <a16:creationId xmlns:a16="http://schemas.microsoft.com/office/drawing/2014/main" id="{94C15AA5-3273-089C-24AF-4C61DB1C748F}"/>
              </a:ext>
            </a:extLst>
          </p:cNvPr>
          <p:cNvSpPr/>
          <p:nvPr/>
        </p:nvSpPr>
        <p:spPr>
          <a:xfrm rot="20492297">
            <a:off x="5810332" y="2396719"/>
            <a:ext cx="411142" cy="549711"/>
          </a:xfrm>
          <a:custGeom>
            <a:avLst/>
            <a:gdLst>
              <a:gd name="connsiteX0" fmla="*/ 341454 w 682907"/>
              <a:gd name="connsiteY0" fmla="*/ 0 h 123794"/>
              <a:gd name="connsiteX1" fmla="*/ 668875 w 682907"/>
              <a:gd name="connsiteY1" fmla="*/ 44334 h 123794"/>
              <a:gd name="connsiteX2" fmla="*/ 348113 w 682907"/>
              <a:gd name="connsiteY2" fmla="*/ 123782 h 123794"/>
              <a:gd name="connsiteX3" fmla="*/ 86969 w 682907"/>
              <a:gd name="connsiteY3" fmla="*/ 103165 h 123794"/>
              <a:gd name="connsiteX4" fmla="*/ 341454 w 682907"/>
              <a:gd name="connsiteY4" fmla="*/ 61897 h 123794"/>
              <a:gd name="connsiteX5" fmla="*/ 341454 w 682907"/>
              <a:gd name="connsiteY5" fmla="*/ 0 h 123794"/>
              <a:gd name="connsiteX0" fmla="*/ 341454 w 682907"/>
              <a:gd name="connsiteY0" fmla="*/ 0 h 123794"/>
              <a:gd name="connsiteX1" fmla="*/ 668875 w 682907"/>
              <a:gd name="connsiteY1" fmla="*/ 44334 h 123794"/>
              <a:gd name="connsiteX2" fmla="*/ 348113 w 682907"/>
              <a:gd name="connsiteY2" fmla="*/ 123782 h 123794"/>
              <a:gd name="connsiteX3" fmla="*/ 86969 w 682907"/>
              <a:gd name="connsiteY3" fmla="*/ 103165 h 123794"/>
              <a:gd name="connsiteX0" fmla="*/ 254485 w 596147"/>
              <a:gd name="connsiteY0" fmla="*/ 179070 h 302863"/>
              <a:gd name="connsiteX1" fmla="*/ 581906 w 596147"/>
              <a:gd name="connsiteY1" fmla="*/ 223404 h 302863"/>
              <a:gd name="connsiteX2" fmla="*/ 261144 w 596147"/>
              <a:gd name="connsiteY2" fmla="*/ 302852 h 302863"/>
              <a:gd name="connsiteX3" fmla="*/ 0 w 596147"/>
              <a:gd name="connsiteY3" fmla="*/ 282235 h 302863"/>
              <a:gd name="connsiteX4" fmla="*/ 254485 w 596147"/>
              <a:gd name="connsiteY4" fmla="*/ 240967 h 302863"/>
              <a:gd name="connsiteX5" fmla="*/ 254485 w 596147"/>
              <a:gd name="connsiteY5" fmla="*/ 179070 h 302863"/>
              <a:gd name="connsiteX0" fmla="*/ 290680 w 596147"/>
              <a:gd name="connsiteY0" fmla="*/ 0 h 302863"/>
              <a:gd name="connsiteX1" fmla="*/ 581906 w 596147"/>
              <a:gd name="connsiteY1" fmla="*/ 223404 h 302863"/>
              <a:gd name="connsiteX2" fmla="*/ 261144 w 596147"/>
              <a:gd name="connsiteY2" fmla="*/ 302852 h 302863"/>
              <a:gd name="connsiteX3" fmla="*/ 0 w 596147"/>
              <a:gd name="connsiteY3" fmla="*/ 282235 h 302863"/>
              <a:gd name="connsiteX0" fmla="*/ 254485 w 596147"/>
              <a:gd name="connsiteY0" fmla="*/ 288047 h 411840"/>
              <a:gd name="connsiteX1" fmla="*/ 581906 w 596147"/>
              <a:gd name="connsiteY1" fmla="*/ 332381 h 411840"/>
              <a:gd name="connsiteX2" fmla="*/ 261144 w 596147"/>
              <a:gd name="connsiteY2" fmla="*/ 411829 h 411840"/>
              <a:gd name="connsiteX3" fmla="*/ 0 w 596147"/>
              <a:gd name="connsiteY3" fmla="*/ 391212 h 411840"/>
              <a:gd name="connsiteX4" fmla="*/ 254485 w 596147"/>
              <a:gd name="connsiteY4" fmla="*/ 349944 h 411840"/>
              <a:gd name="connsiteX5" fmla="*/ 254485 w 596147"/>
              <a:gd name="connsiteY5" fmla="*/ 288047 h 411840"/>
              <a:gd name="connsiteX0" fmla="*/ 290680 w 596147"/>
              <a:gd name="connsiteY0" fmla="*/ 108977 h 411840"/>
              <a:gd name="connsiteX1" fmla="*/ 362831 w 596147"/>
              <a:gd name="connsiteY1" fmla="*/ 10436 h 411840"/>
              <a:gd name="connsiteX2" fmla="*/ 261144 w 596147"/>
              <a:gd name="connsiteY2" fmla="*/ 411829 h 411840"/>
              <a:gd name="connsiteX3" fmla="*/ 0 w 596147"/>
              <a:gd name="connsiteY3" fmla="*/ 391212 h 411840"/>
              <a:gd name="connsiteX0" fmla="*/ 254485 w 596147"/>
              <a:gd name="connsiteY0" fmla="*/ 310595 h 434388"/>
              <a:gd name="connsiteX1" fmla="*/ 581906 w 596147"/>
              <a:gd name="connsiteY1" fmla="*/ 354929 h 434388"/>
              <a:gd name="connsiteX2" fmla="*/ 261144 w 596147"/>
              <a:gd name="connsiteY2" fmla="*/ 434377 h 434388"/>
              <a:gd name="connsiteX3" fmla="*/ 0 w 596147"/>
              <a:gd name="connsiteY3" fmla="*/ 413760 h 434388"/>
              <a:gd name="connsiteX4" fmla="*/ 254485 w 596147"/>
              <a:gd name="connsiteY4" fmla="*/ 372492 h 434388"/>
              <a:gd name="connsiteX5" fmla="*/ 254485 w 596147"/>
              <a:gd name="connsiteY5" fmla="*/ 310595 h 434388"/>
              <a:gd name="connsiteX0" fmla="*/ 290680 w 596147"/>
              <a:gd name="connsiteY0" fmla="*/ 131525 h 434388"/>
              <a:gd name="connsiteX1" fmla="*/ 362831 w 596147"/>
              <a:gd name="connsiteY1" fmla="*/ 32984 h 434388"/>
              <a:gd name="connsiteX2" fmla="*/ 118269 w 596147"/>
              <a:gd name="connsiteY2" fmla="*/ 37 h 434388"/>
              <a:gd name="connsiteX3" fmla="*/ 0 w 596147"/>
              <a:gd name="connsiteY3" fmla="*/ 413760 h 434388"/>
              <a:gd name="connsiteX0" fmla="*/ 427840 w 769502"/>
              <a:gd name="connsiteY0" fmla="*/ 310595 h 434388"/>
              <a:gd name="connsiteX1" fmla="*/ 755261 w 769502"/>
              <a:gd name="connsiteY1" fmla="*/ 354929 h 434388"/>
              <a:gd name="connsiteX2" fmla="*/ 434499 w 769502"/>
              <a:gd name="connsiteY2" fmla="*/ 434377 h 434388"/>
              <a:gd name="connsiteX3" fmla="*/ 173355 w 769502"/>
              <a:gd name="connsiteY3" fmla="*/ 413760 h 434388"/>
              <a:gd name="connsiteX4" fmla="*/ 427840 w 769502"/>
              <a:gd name="connsiteY4" fmla="*/ 372492 h 434388"/>
              <a:gd name="connsiteX5" fmla="*/ 427840 w 769502"/>
              <a:gd name="connsiteY5" fmla="*/ 310595 h 434388"/>
              <a:gd name="connsiteX0" fmla="*/ 464035 w 769502"/>
              <a:gd name="connsiteY0" fmla="*/ 131525 h 434388"/>
              <a:gd name="connsiteX1" fmla="*/ 536186 w 769502"/>
              <a:gd name="connsiteY1" fmla="*/ 32984 h 434388"/>
              <a:gd name="connsiteX2" fmla="*/ 291624 w 769502"/>
              <a:gd name="connsiteY2" fmla="*/ 37 h 434388"/>
              <a:gd name="connsiteX3" fmla="*/ 0 w 769502"/>
              <a:gd name="connsiteY3" fmla="*/ 375 h 434388"/>
              <a:gd name="connsiteX0" fmla="*/ 427840 w 769502"/>
              <a:gd name="connsiteY0" fmla="*/ 319428 h 443221"/>
              <a:gd name="connsiteX1" fmla="*/ 755261 w 769502"/>
              <a:gd name="connsiteY1" fmla="*/ 363762 h 443221"/>
              <a:gd name="connsiteX2" fmla="*/ 434499 w 769502"/>
              <a:gd name="connsiteY2" fmla="*/ 443210 h 443221"/>
              <a:gd name="connsiteX3" fmla="*/ 173355 w 769502"/>
              <a:gd name="connsiteY3" fmla="*/ 422593 h 443221"/>
              <a:gd name="connsiteX4" fmla="*/ 427840 w 769502"/>
              <a:gd name="connsiteY4" fmla="*/ 381325 h 443221"/>
              <a:gd name="connsiteX5" fmla="*/ 427840 w 769502"/>
              <a:gd name="connsiteY5" fmla="*/ 319428 h 443221"/>
              <a:gd name="connsiteX0" fmla="*/ 385295 w 769502"/>
              <a:gd name="connsiteY0" fmla="*/ 409598 h 443221"/>
              <a:gd name="connsiteX1" fmla="*/ 536186 w 769502"/>
              <a:gd name="connsiteY1" fmla="*/ 41817 h 443221"/>
              <a:gd name="connsiteX2" fmla="*/ 291624 w 769502"/>
              <a:gd name="connsiteY2" fmla="*/ 8870 h 443221"/>
              <a:gd name="connsiteX3" fmla="*/ 0 w 769502"/>
              <a:gd name="connsiteY3" fmla="*/ 9208 h 443221"/>
              <a:gd name="connsiteX0" fmla="*/ 427840 w 769502"/>
              <a:gd name="connsiteY0" fmla="*/ 310565 h 434358"/>
              <a:gd name="connsiteX1" fmla="*/ 755261 w 769502"/>
              <a:gd name="connsiteY1" fmla="*/ 354899 h 434358"/>
              <a:gd name="connsiteX2" fmla="*/ 434499 w 769502"/>
              <a:gd name="connsiteY2" fmla="*/ 434347 h 434358"/>
              <a:gd name="connsiteX3" fmla="*/ 173355 w 769502"/>
              <a:gd name="connsiteY3" fmla="*/ 413730 h 434358"/>
              <a:gd name="connsiteX4" fmla="*/ 427840 w 769502"/>
              <a:gd name="connsiteY4" fmla="*/ 372462 h 434358"/>
              <a:gd name="connsiteX5" fmla="*/ 427840 w 769502"/>
              <a:gd name="connsiteY5" fmla="*/ 310565 h 434358"/>
              <a:gd name="connsiteX0" fmla="*/ 385295 w 769502"/>
              <a:gd name="connsiteY0" fmla="*/ 400735 h 434358"/>
              <a:gd name="connsiteX1" fmla="*/ 426966 w 769502"/>
              <a:gd name="connsiteY1" fmla="*/ 137094 h 434358"/>
              <a:gd name="connsiteX2" fmla="*/ 291624 w 769502"/>
              <a:gd name="connsiteY2" fmla="*/ 7 h 434358"/>
              <a:gd name="connsiteX3" fmla="*/ 0 w 769502"/>
              <a:gd name="connsiteY3" fmla="*/ 345 h 434358"/>
              <a:gd name="connsiteX0" fmla="*/ 3660 w 772113"/>
              <a:gd name="connsiteY0" fmla="*/ 3225 h 434358"/>
              <a:gd name="connsiteX1" fmla="*/ 755261 w 772113"/>
              <a:gd name="connsiteY1" fmla="*/ 354899 h 434358"/>
              <a:gd name="connsiteX2" fmla="*/ 434499 w 772113"/>
              <a:gd name="connsiteY2" fmla="*/ 434347 h 434358"/>
              <a:gd name="connsiteX3" fmla="*/ 173355 w 772113"/>
              <a:gd name="connsiteY3" fmla="*/ 413730 h 434358"/>
              <a:gd name="connsiteX4" fmla="*/ 427840 w 772113"/>
              <a:gd name="connsiteY4" fmla="*/ 372462 h 434358"/>
              <a:gd name="connsiteX5" fmla="*/ 3660 w 772113"/>
              <a:gd name="connsiteY5" fmla="*/ 3225 h 434358"/>
              <a:gd name="connsiteX0" fmla="*/ 385295 w 772113"/>
              <a:gd name="connsiteY0" fmla="*/ 400735 h 434358"/>
              <a:gd name="connsiteX1" fmla="*/ 426966 w 772113"/>
              <a:gd name="connsiteY1" fmla="*/ 137094 h 434358"/>
              <a:gd name="connsiteX2" fmla="*/ 291624 w 772113"/>
              <a:gd name="connsiteY2" fmla="*/ 7 h 434358"/>
              <a:gd name="connsiteX3" fmla="*/ 0 w 772113"/>
              <a:gd name="connsiteY3" fmla="*/ 345 h 434358"/>
              <a:gd name="connsiteX0" fmla="*/ 3660 w 772113"/>
              <a:gd name="connsiteY0" fmla="*/ 2880 h 434013"/>
              <a:gd name="connsiteX1" fmla="*/ 755261 w 772113"/>
              <a:gd name="connsiteY1" fmla="*/ 354554 h 434013"/>
              <a:gd name="connsiteX2" fmla="*/ 434499 w 772113"/>
              <a:gd name="connsiteY2" fmla="*/ 434002 h 434013"/>
              <a:gd name="connsiteX3" fmla="*/ 173355 w 772113"/>
              <a:gd name="connsiteY3" fmla="*/ 413385 h 434013"/>
              <a:gd name="connsiteX4" fmla="*/ 427840 w 772113"/>
              <a:gd name="connsiteY4" fmla="*/ 372117 h 434013"/>
              <a:gd name="connsiteX5" fmla="*/ 3660 w 772113"/>
              <a:gd name="connsiteY5" fmla="*/ 2880 h 434013"/>
              <a:gd name="connsiteX0" fmla="*/ 385295 w 772113"/>
              <a:gd name="connsiteY0" fmla="*/ 400390 h 434013"/>
              <a:gd name="connsiteX1" fmla="*/ 426966 w 772113"/>
              <a:gd name="connsiteY1" fmla="*/ 136749 h 434013"/>
              <a:gd name="connsiteX2" fmla="*/ 273844 w 772113"/>
              <a:gd name="connsiteY2" fmla="*/ 42842 h 434013"/>
              <a:gd name="connsiteX3" fmla="*/ 0 w 772113"/>
              <a:gd name="connsiteY3" fmla="*/ 0 h 434013"/>
              <a:gd name="connsiteX0" fmla="*/ 3660 w 772113"/>
              <a:gd name="connsiteY0" fmla="*/ 2880 h 434013"/>
              <a:gd name="connsiteX1" fmla="*/ 755261 w 772113"/>
              <a:gd name="connsiteY1" fmla="*/ 354554 h 434013"/>
              <a:gd name="connsiteX2" fmla="*/ 434499 w 772113"/>
              <a:gd name="connsiteY2" fmla="*/ 434002 h 434013"/>
              <a:gd name="connsiteX3" fmla="*/ 173355 w 772113"/>
              <a:gd name="connsiteY3" fmla="*/ 413385 h 434013"/>
              <a:gd name="connsiteX4" fmla="*/ 427840 w 772113"/>
              <a:gd name="connsiteY4" fmla="*/ 372117 h 434013"/>
              <a:gd name="connsiteX5" fmla="*/ 3660 w 772113"/>
              <a:gd name="connsiteY5" fmla="*/ 2880 h 434013"/>
              <a:gd name="connsiteX0" fmla="*/ 385295 w 772113"/>
              <a:gd name="connsiteY0" fmla="*/ 400390 h 434013"/>
              <a:gd name="connsiteX1" fmla="*/ 401566 w 772113"/>
              <a:gd name="connsiteY1" fmla="*/ 185009 h 434013"/>
              <a:gd name="connsiteX2" fmla="*/ 273844 w 772113"/>
              <a:gd name="connsiteY2" fmla="*/ 42842 h 434013"/>
              <a:gd name="connsiteX3" fmla="*/ 0 w 772113"/>
              <a:gd name="connsiteY3" fmla="*/ 0 h 434013"/>
              <a:gd name="connsiteX0" fmla="*/ 3660 w 461835"/>
              <a:gd name="connsiteY0" fmla="*/ 2880 h 454899"/>
              <a:gd name="connsiteX1" fmla="*/ 374261 w 461835"/>
              <a:gd name="connsiteY1" fmla="*/ 103094 h 454899"/>
              <a:gd name="connsiteX2" fmla="*/ 434499 w 461835"/>
              <a:gd name="connsiteY2" fmla="*/ 434002 h 454899"/>
              <a:gd name="connsiteX3" fmla="*/ 173355 w 461835"/>
              <a:gd name="connsiteY3" fmla="*/ 413385 h 454899"/>
              <a:gd name="connsiteX4" fmla="*/ 427840 w 461835"/>
              <a:gd name="connsiteY4" fmla="*/ 372117 h 454899"/>
              <a:gd name="connsiteX5" fmla="*/ 3660 w 461835"/>
              <a:gd name="connsiteY5" fmla="*/ 2880 h 454899"/>
              <a:gd name="connsiteX0" fmla="*/ 385295 w 461835"/>
              <a:gd name="connsiteY0" fmla="*/ 400390 h 454899"/>
              <a:gd name="connsiteX1" fmla="*/ 401566 w 461835"/>
              <a:gd name="connsiteY1" fmla="*/ 185009 h 454899"/>
              <a:gd name="connsiteX2" fmla="*/ 273844 w 461835"/>
              <a:gd name="connsiteY2" fmla="*/ 42842 h 454899"/>
              <a:gd name="connsiteX3" fmla="*/ 0 w 461835"/>
              <a:gd name="connsiteY3" fmla="*/ 0 h 454899"/>
              <a:gd name="connsiteX0" fmla="*/ 3660 w 478166"/>
              <a:gd name="connsiteY0" fmla="*/ 2880 h 418846"/>
              <a:gd name="connsiteX1" fmla="*/ 374261 w 478166"/>
              <a:gd name="connsiteY1" fmla="*/ 103094 h 418846"/>
              <a:gd name="connsiteX2" fmla="*/ 467519 w 478166"/>
              <a:gd name="connsiteY2" fmla="*/ 365422 h 418846"/>
              <a:gd name="connsiteX3" fmla="*/ 173355 w 478166"/>
              <a:gd name="connsiteY3" fmla="*/ 413385 h 418846"/>
              <a:gd name="connsiteX4" fmla="*/ 427840 w 478166"/>
              <a:gd name="connsiteY4" fmla="*/ 372117 h 418846"/>
              <a:gd name="connsiteX5" fmla="*/ 3660 w 478166"/>
              <a:gd name="connsiteY5" fmla="*/ 2880 h 418846"/>
              <a:gd name="connsiteX0" fmla="*/ 385295 w 478166"/>
              <a:gd name="connsiteY0" fmla="*/ 400390 h 418846"/>
              <a:gd name="connsiteX1" fmla="*/ 401566 w 478166"/>
              <a:gd name="connsiteY1" fmla="*/ 185009 h 418846"/>
              <a:gd name="connsiteX2" fmla="*/ 273844 w 478166"/>
              <a:gd name="connsiteY2" fmla="*/ 42842 h 418846"/>
              <a:gd name="connsiteX3" fmla="*/ 0 w 478166"/>
              <a:gd name="connsiteY3" fmla="*/ 0 h 418846"/>
              <a:gd name="connsiteX0" fmla="*/ 3660 w 478812"/>
              <a:gd name="connsiteY0" fmla="*/ 2880 h 418846"/>
              <a:gd name="connsiteX1" fmla="*/ 374261 w 478812"/>
              <a:gd name="connsiteY1" fmla="*/ 103094 h 418846"/>
              <a:gd name="connsiteX2" fmla="*/ 467519 w 478812"/>
              <a:gd name="connsiteY2" fmla="*/ 365422 h 418846"/>
              <a:gd name="connsiteX3" fmla="*/ 173355 w 478812"/>
              <a:gd name="connsiteY3" fmla="*/ 413385 h 418846"/>
              <a:gd name="connsiteX4" fmla="*/ 427840 w 478812"/>
              <a:gd name="connsiteY4" fmla="*/ 372117 h 418846"/>
              <a:gd name="connsiteX5" fmla="*/ 3660 w 478812"/>
              <a:gd name="connsiteY5" fmla="*/ 2880 h 418846"/>
              <a:gd name="connsiteX0" fmla="*/ 385295 w 478812"/>
              <a:gd name="connsiteY0" fmla="*/ 400390 h 418846"/>
              <a:gd name="connsiteX1" fmla="*/ 444746 w 478812"/>
              <a:gd name="connsiteY1" fmla="*/ 174849 h 418846"/>
              <a:gd name="connsiteX2" fmla="*/ 273844 w 478812"/>
              <a:gd name="connsiteY2" fmla="*/ 42842 h 418846"/>
              <a:gd name="connsiteX3" fmla="*/ 0 w 478812"/>
              <a:gd name="connsiteY3" fmla="*/ 0 h 418846"/>
              <a:gd name="connsiteX0" fmla="*/ 3660 w 478166"/>
              <a:gd name="connsiteY0" fmla="*/ 2880 h 418846"/>
              <a:gd name="connsiteX1" fmla="*/ 374261 w 478166"/>
              <a:gd name="connsiteY1" fmla="*/ 103094 h 418846"/>
              <a:gd name="connsiteX2" fmla="*/ 467519 w 478166"/>
              <a:gd name="connsiteY2" fmla="*/ 365422 h 418846"/>
              <a:gd name="connsiteX3" fmla="*/ 173355 w 478166"/>
              <a:gd name="connsiteY3" fmla="*/ 413385 h 418846"/>
              <a:gd name="connsiteX4" fmla="*/ 427840 w 478166"/>
              <a:gd name="connsiteY4" fmla="*/ 372117 h 418846"/>
              <a:gd name="connsiteX5" fmla="*/ 3660 w 478166"/>
              <a:gd name="connsiteY5" fmla="*/ 2880 h 418846"/>
              <a:gd name="connsiteX0" fmla="*/ 385295 w 478166"/>
              <a:gd name="connsiteY0" fmla="*/ 400390 h 418846"/>
              <a:gd name="connsiteX1" fmla="*/ 444746 w 478166"/>
              <a:gd name="connsiteY1" fmla="*/ 174849 h 418846"/>
              <a:gd name="connsiteX2" fmla="*/ 384658 w 478166"/>
              <a:gd name="connsiteY2" fmla="*/ 118422 h 418846"/>
              <a:gd name="connsiteX3" fmla="*/ 273844 w 478166"/>
              <a:gd name="connsiteY3" fmla="*/ 42842 h 418846"/>
              <a:gd name="connsiteX4" fmla="*/ 0 w 478166"/>
              <a:gd name="connsiteY4" fmla="*/ 0 h 418846"/>
              <a:gd name="connsiteX0" fmla="*/ 3660 w 478166"/>
              <a:gd name="connsiteY0" fmla="*/ 2880 h 418846"/>
              <a:gd name="connsiteX1" fmla="*/ 374261 w 478166"/>
              <a:gd name="connsiteY1" fmla="*/ 103094 h 418846"/>
              <a:gd name="connsiteX2" fmla="*/ 467519 w 478166"/>
              <a:gd name="connsiteY2" fmla="*/ 365422 h 418846"/>
              <a:gd name="connsiteX3" fmla="*/ 173355 w 478166"/>
              <a:gd name="connsiteY3" fmla="*/ 413385 h 418846"/>
              <a:gd name="connsiteX4" fmla="*/ 427840 w 478166"/>
              <a:gd name="connsiteY4" fmla="*/ 372117 h 418846"/>
              <a:gd name="connsiteX5" fmla="*/ 3660 w 478166"/>
              <a:gd name="connsiteY5" fmla="*/ 2880 h 418846"/>
              <a:gd name="connsiteX0" fmla="*/ 385295 w 478166"/>
              <a:gd name="connsiteY0" fmla="*/ 400390 h 418846"/>
              <a:gd name="connsiteX1" fmla="*/ 444746 w 478166"/>
              <a:gd name="connsiteY1" fmla="*/ 174849 h 418846"/>
              <a:gd name="connsiteX2" fmla="*/ 384658 w 478166"/>
              <a:gd name="connsiteY2" fmla="*/ 118422 h 418846"/>
              <a:gd name="connsiteX3" fmla="*/ 271304 w 478166"/>
              <a:gd name="connsiteY3" fmla="*/ 53002 h 418846"/>
              <a:gd name="connsiteX4" fmla="*/ 0 w 478166"/>
              <a:gd name="connsiteY4" fmla="*/ 0 h 418846"/>
              <a:gd name="connsiteX0" fmla="*/ 3660 w 478166"/>
              <a:gd name="connsiteY0" fmla="*/ 2880 h 418846"/>
              <a:gd name="connsiteX1" fmla="*/ 374261 w 478166"/>
              <a:gd name="connsiteY1" fmla="*/ 103094 h 418846"/>
              <a:gd name="connsiteX2" fmla="*/ 467519 w 478166"/>
              <a:gd name="connsiteY2" fmla="*/ 365422 h 418846"/>
              <a:gd name="connsiteX3" fmla="*/ 173355 w 478166"/>
              <a:gd name="connsiteY3" fmla="*/ 413385 h 418846"/>
              <a:gd name="connsiteX4" fmla="*/ 427840 w 478166"/>
              <a:gd name="connsiteY4" fmla="*/ 372117 h 418846"/>
              <a:gd name="connsiteX5" fmla="*/ 3660 w 478166"/>
              <a:gd name="connsiteY5" fmla="*/ 2880 h 418846"/>
              <a:gd name="connsiteX0" fmla="*/ 385295 w 478166"/>
              <a:gd name="connsiteY0" fmla="*/ 400390 h 418846"/>
              <a:gd name="connsiteX1" fmla="*/ 444746 w 478166"/>
              <a:gd name="connsiteY1" fmla="*/ 174849 h 418846"/>
              <a:gd name="connsiteX2" fmla="*/ 384658 w 478166"/>
              <a:gd name="connsiteY2" fmla="*/ 118422 h 418846"/>
              <a:gd name="connsiteX3" fmla="*/ 271304 w 478166"/>
              <a:gd name="connsiteY3" fmla="*/ 53002 h 418846"/>
              <a:gd name="connsiteX4" fmla="*/ 0 w 478166"/>
              <a:gd name="connsiteY4" fmla="*/ 0 h 418846"/>
              <a:gd name="connsiteX0" fmla="*/ 3660 w 478166"/>
              <a:gd name="connsiteY0" fmla="*/ 2880 h 418846"/>
              <a:gd name="connsiteX1" fmla="*/ 374261 w 478166"/>
              <a:gd name="connsiteY1" fmla="*/ 103094 h 418846"/>
              <a:gd name="connsiteX2" fmla="*/ 467519 w 478166"/>
              <a:gd name="connsiteY2" fmla="*/ 365422 h 418846"/>
              <a:gd name="connsiteX3" fmla="*/ 173355 w 478166"/>
              <a:gd name="connsiteY3" fmla="*/ 413385 h 418846"/>
              <a:gd name="connsiteX4" fmla="*/ 427840 w 478166"/>
              <a:gd name="connsiteY4" fmla="*/ 372117 h 418846"/>
              <a:gd name="connsiteX5" fmla="*/ 3660 w 478166"/>
              <a:gd name="connsiteY5" fmla="*/ 2880 h 418846"/>
              <a:gd name="connsiteX0" fmla="*/ 385295 w 478166"/>
              <a:gd name="connsiteY0" fmla="*/ 400390 h 418846"/>
              <a:gd name="connsiteX1" fmla="*/ 444746 w 478166"/>
              <a:gd name="connsiteY1" fmla="*/ 174849 h 418846"/>
              <a:gd name="connsiteX2" fmla="*/ 384658 w 478166"/>
              <a:gd name="connsiteY2" fmla="*/ 118422 h 418846"/>
              <a:gd name="connsiteX3" fmla="*/ 271304 w 478166"/>
              <a:gd name="connsiteY3" fmla="*/ 53002 h 418846"/>
              <a:gd name="connsiteX4" fmla="*/ 0 w 478166"/>
              <a:gd name="connsiteY4" fmla="*/ 0 h 418846"/>
              <a:gd name="connsiteX0" fmla="*/ 3660 w 481898"/>
              <a:gd name="connsiteY0" fmla="*/ 2880 h 418846"/>
              <a:gd name="connsiteX1" fmla="*/ 374261 w 481898"/>
              <a:gd name="connsiteY1" fmla="*/ 103094 h 418846"/>
              <a:gd name="connsiteX2" fmla="*/ 467519 w 481898"/>
              <a:gd name="connsiteY2" fmla="*/ 365422 h 418846"/>
              <a:gd name="connsiteX3" fmla="*/ 173355 w 481898"/>
              <a:gd name="connsiteY3" fmla="*/ 413385 h 418846"/>
              <a:gd name="connsiteX4" fmla="*/ 427840 w 481898"/>
              <a:gd name="connsiteY4" fmla="*/ 372117 h 418846"/>
              <a:gd name="connsiteX5" fmla="*/ 3660 w 481898"/>
              <a:gd name="connsiteY5" fmla="*/ 2880 h 418846"/>
              <a:gd name="connsiteX0" fmla="*/ 385295 w 481898"/>
              <a:gd name="connsiteY0" fmla="*/ 400390 h 418846"/>
              <a:gd name="connsiteX1" fmla="*/ 444746 w 481898"/>
              <a:gd name="connsiteY1" fmla="*/ 174849 h 418846"/>
              <a:gd name="connsiteX2" fmla="*/ 384658 w 481898"/>
              <a:gd name="connsiteY2" fmla="*/ 118422 h 418846"/>
              <a:gd name="connsiteX3" fmla="*/ 271304 w 481898"/>
              <a:gd name="connsiteY3" fmla="*/ 53002 h 418846"/>
              <a:gd name="connsiteX4" fmla="*/ 0 w 481898"/>
              <a:gd name="connsiteY4" fmla="*/ 0 h 418846"/>
              <a:gd name="connsiteX0" fmla="*/ 3660 w 478166"/>
              <a:gd name="connsiteY0" fmla="*/ 2880 h 418846"/>
              <a:gd name="connsiteX1" fmla="*/ 374261 w 478166"/>
              <a:gd name="connsiteY1" fmla="*/ 103094 h 418846"/>
              <a:gd name="connsiteX2" fmla="*/ 467519 w 478166"/>
              <a:gd name="connsiteY2" fmla="*/ 365422 h 418846"/>
              <a:gd name="connsiteX3" fmla="*/ 173355 w 478166"/>
              <a:gd name="connsiteY3" fmla="*/ 413385 h 418846"/>
              <a:gd name="connsiteX4" fmla="*/ 427840 w 478166"/>
              <a:gd name="connsiteY4" fmla="*/ 372117 h 418846"/>
              <a:gd name="connsiteX5" fmla="*/ 3660 w 478166"/>
              <a:gd name="connsiteY5" fmla="*/ 2880 h 418846"/>
              <a:gd name="connsiteX0" fmla="*/ 385295 w 478166"/>
              <a:gd name="connsiteY0" fmla="*/ 400390 h 418846"/>
              <a:gd name="connsiteX1" fmla="*/ 444746 w 478166"/>
              <a:gd name="connsiteY1" fmla="*/ 174849 h 418846"/>
              <a:gd name="connsiteX2" fmla="*/ 426568 w 478166"/>
              <a:gd name="connsiteY2" fmla="*/ 91752 h 418846"/>
              <a:gd name="connsiteX3" fmla="*/ 271304 w 478166"/>
              <a:gd name="connsiteY3" fmla="*/ 53002 h 418846"/>
              <a:gd name="connsiteX4" fmla="*/ 0 w 478166"/>
              <a:gd name="connsiteY4" fmla="*/ 0 h 418846"/>
              <a:gd name="connsiteX0" fmla="*/ 3660 w 478166"/>
              <a:gd name="connsiteY0" fmla="*/ 2880 h 418846"/>
              <a:gd name="connsiteX1" fmla="*/ 374261 w 478166"/>
              <a:gd name="connsiteY1" fmla="*/ 103094 h 418846"/>
              <a:gd name="connsiteX2" fmla="*/ 467519 w 478166"/>
              <a:gd name="connsiteY2" fmla="*/ 365422 h 418846"/>
              <a:gd name="connsiteX3" fmla="*/ 173355 w 478166"/>
              <a:gd name="connsiteY3" fmla="*/ 413385 h 418846"/>
              <a:gd name="connsiteX4" fmla="*/ 427840 w 478166"/>
              <a:gd name="connsiteY4" fmla="*/ 372117 h 418846"/>
              <a:gd name="connsiteX5" fmla="*/ 3660 w 478166"/>
              <a:gd name="connsiteY5" fmla="*/ 2880 h 418846"/>
              <a:gd name="connsiteX0" fmla="*/ 385295 w 478166"/>
              <a:gd name="connsiteY0" fmla="*/ 400390 h 418846"/>
              <a:gd name="connsiteX1" fmla="*/ 444746 w 478166"/>
              <a:gd name="connsiteY1" fmla="*/ 174849 h 418846"/>
              <a:gd name="connsiteX2" fmla="*/ 396088 w 478166"/>
              <a:gd name="connsiteY2" fmla="*/ 114612 h 418846"/>
              <a:gd name="connsiteX3" fmla="*/ 271304 w 478166"/>
              <a:gd name="connsiteY3" fmla="*/ 53002 h 418846"/>
              <a:gd name="connsiteX4" fmla="*/ 0 w 478166"/>
              <a:gd name="connsiteY4" fmla="*/ 0 h 418846"/>
              <a:gd name="connsiteX0" fmla="*/ 3660 w 478166"/>
              <a:gd name="connsiteY0" fmla="*/ 2880 h 418846"/>
              <a:gd name="connsiteX1" fmla="*/ 374261 w 478166"/>
              <a:gd name="connsiteY1" fmla="*/ 103094 h 418846"/>
              <a:gd name="connsiteX2" fmla="*/ 467519 w 478166"/>
              <a:gd name="connsiteY2" fmla="*/ 365422 h 418846"/>
              <a:gd name="connsiteX3" fmla="*/ 173355 w 478166"/>
              <a:gd name="connsiteY3" fmla="*/ 413385 h 418846"/>
              <a:gd name="connsiteX4" fmla="*/ 427840 w 478166"/>
              <a:gd name="connsiteY4" fmla="*/ 372117 h 418846"/>
              <a:gd name="connsiteX5" fmla="*/ 3660 w 478166"/>
              <a:gd name="connsiteY5" fmla="*/ 2880 h 418846"/>
              <a:gd name="connsiteX0" fmla="*/ 385295 w 478166"/>
              <a:gd name="connsiteY0" fmla="*/ 400390 h 418846"/>
              <a:gd name="connsiteX1" fmla="*/ 444746 w 478166"/>
              <a:gd name="connsiteY1" fmla="*/ 174849 h 418846"/>
              <a:gd name="connsiteX2" fmla="*/ 382753 w 478166"/>
              <a:gd name="connsiteY2" fmla="*/ 114612 h 418846"/>
              <a:gd name="connsiteX3" fmla="*/ 271304 w 478166"/>
              <a:gd name="connsiteY3" fmla="*/ 53002 h 418846"/>
              <a:gd name="connsiteX4" fmla="*/ 0 w 478166"/>
              <a:gd name="connsiteY4" fmla="*/ 0 h 418846"/>
              <a:gd name="connsiteX0" fmla="*/ 3660 w 481891"/>
              <a:gd name="connsiteY0" fmla="*/ 2880 h 418846"/>
              <a:gd name="connsiteX1" fmla="*/ 374261 w 481891"/>
              <a:gd name="connsiteY1" fmla="*/ 103094 h 418846"/>
              <a:gd name="connsiteX2" fmla="*/ 467519 w 481891"/>
              <a:gd name="connsiteY2" fmla="*/ 365422 h 418846"/>
              <a:gd name="connsiteX3" fmla="*/ 173355 w 481891"/>
              <a:gd name="connsiteY3" fmla="*/ 413385 h 418846"/>
              <a:gd name="connsiteX4" fmla="*/ 427840 w 481891"/>
              <a:gd name="connsiteY4" fmla="*/ 372117 h 418846"/>
              <a:gd name="connsiteX5" fmla="*/ 3660 w 481891"/>
              <a:gd name="connsiteY5" fmla="*/ 2880 h 418846"/>
              <a:gd name="connsiteX0" fmla="*/ 385295 w 481891"/>
              <a:gd name="connsiteY0" fmla="*/ 400390 h 418846"/>
              <a:gd name="connsiteX1" fmla="*/ 444746 w 481891"/>
              <a:gd name="connsiteY1" fmla="*/ 174849 h 418846"/>
              <a:gd name="connsiteX2" fmla="*/ 382753 w 481891"/>
              <a:gd name="connsiteY2" fmla="*/ 114612 h 418846"/>
              <a:gd name="connsiteX3" fmla="*/ 271304 w 481891"/>
              <a:gd name="connsiteY3" fmla="*/ 53002 h 418846"/>
              <a:gd name="connsiteX4" fmla="*/ 0 w 481891"/>
              <a:gd name="connsiteY4" fmla="*/ 0 h 418846"/>
              <a:gd name="connsiteX0" fmla="*/ 3660 w 481891"/>
              <a:gd name="connsiteY0" fmla="*/ 2880 h 419807"/>
              <a:gd name="connsiteX1" fmla="*/ 374261 w 481891"/>
              <a:gd name="connsiteY1" fmla="*/ 103094 h 419807"/>
              <a:gd name="connsiteX2" fmla="*/ 467519 w 481891"/>
              <a:gd name="connsiteY2" fmla="*/ 365422 h 419807"/>
              <a:gd name="connsiteX3" fmla="*/ 173355 w 481891"/>
              <a:gd name="connsiteY3" fmla="*/ 413385 h 419807"/>
              <a:gd name="connsiteX4" fmla="*/ 427840 w 481891"/>
              <a:gd name="connsiteY4" fmla="*/ 372117 h 419807"/>
              <a:gd name="connsiteX5" fmla="*/ 3660 w 481891"/>
              <a:gd name="connsiteY5" fmla="*/ 2880 h 419807"/>
              <a:gd name="connsiteX0" fmla="*/ 385295 w 481891"/>
              <a:gd name="connsiteY0" fmla="*/ 400390 h 419807"/>
              <a:gd name="connsiteX1" fmla="*/ 444746 w 481891"/>
              <a:gd name="connsiteY1" fmla="*/ 174849 h 419807"/>
              <a:gd name="connsiteX2" fmla="*/ 382753 w 481891"/>
              <a:gd name="connsiteY2" fmla="*/ 114612 h 419807"/>
              <a:gd name="connsiteX3" fmla="*/ 271304 w 481891"/>
              <a:gd name="connsiteY3" fmla="*/ 53002 h 419807"/>
              <a:gd name="connsiteX4" fmla="*/ 0 w 481891"/>
              <a:gd name="connsiteY4" fmla="*/ 0 h 419807"/>
              <a:gd name="connsiteX0" fmla="*/ 3660 w 481891"/>
              <a:gd name="connsiteY0" fmla="*/ 2880 h 454028"/>
              <a:gd name="connsiteX1" fmla="*/ 374261 w 481891"/>
              <a:gd name="connsiteY1" fmla="*/ 103094 h 454028"/>
              <a:gd name="connsiteX2" fmla="*/ 467519 w 481891"/>
              <a:gd name="connsiteY2" fmla="*/ 365422 h 454028"/>
              <a:gd name="connsiteX3" fmla="*/ 333375 w 481891"/>
              <a:gd name="connsiteY3" fmla="*/ 451485 h 454028"/>
              <a:gd name="connsiteX4" fmla="*/ 427840 w 481891"/>
              <a:gd name="connsiteY4" fmla="*/ 372117 h 454028"/>
              <a:gd name="connsiteX5" fmla="*/ 3660 w 481891"/>
              <a:gd name="connsiteY5" fmla="*/ 2880 h 454028"/>
              <a:gd name="connsiteX0" fmla="*/ 385295 w 481891"/>
              <a:gd name="connsiteY0" fmla="*/ 400390 h 454028"/>
              <a:gd name="connsiteX1" fmla="*/ 444746 w 481891"/>
              <a:gd name="connsiteY1" fmla="*/ 174849 h 454028"/>
              <a:gd name="connsiteX2" fmla="*/ 382753 w 481891"/>
              <a:gd name="connsiteY2" fmla="*/ 114612 h 454028"/>
              <a:gd name="connsiteX3" fmla="*/ 271304 w 481891"/>
              <a:gd name="connsiteY3" fmla="*/ 53002 h 454028"/>
              <a:gd name="connsiteX4" fmla="*/ 0 w 481891"/>
              <a:gd name="connsiteY4" fmla="*/ 0 h 454028"/>
              <a:gd name="connsiteX0" fmla="*/ 3660 w 530813"/>
              <a:gd name="connsiteY0" fmla="*/ 2880 h 454941"/>
              <a:gd name="connsiteX1" fmla="*/ 374261 w 530813"/>
              <a:gd name="connsiteY1" fmla="*/ 103094 h 454941"/>
              <a:gd name="connsiteX2" fmla="*/ 530384 w 530813"/>
              <a:gd name="connsiteY2" fmla="*/ 380662 h 454941"/>
              <a:gd name="connsiteX3" fmla="*/ 333375 w 530813"/>
              <a:gd name="connsiteY3" fmla="*/ 451485 h 454941"/>
              <a:gd name="connsiteX4" fmla="*/ 427840 w 530813"/>
              <a:gd name="connsiteY4" fmla="*/ 372117 h 454941"/>
              <a:gd name="connsiteX5" fmla="*/ 3660 w 530813"/>
              <a:gd name="connsiteY5" fmla="*/ 2880 h 454941"/>
              <a:gd name="connsiteX0" fmla="*/ 385295 w 530813"/>
              <a:gd name="connsiteY0" fmla="*/ 400390 h 454941"/>
              <a:gd name="connsiteX1" fmla="*/ 444746 w 530813"/>
              <a:gd name="connsiteY1" fmla="*/ 174849 h 454941"/>
              <a:gd name="connsiteX2" fmla="*/ 382753 w 530813"/>
              <a:gd name="connsiteY2" fmla="*/ 114612 h 454941"/>
              <a:gd name="connsiteX3" fmla="*/ 271304 w 530813"/>
              <a:gd name="connsiteY3" fmla="*/ 53002 h 454941"/>
              <a:gd name="connsiteX4" fmla="*/ 0 w 530813"/>
              <a:gd name="connsiteY4" fmla="*/ 0 h 454941"/>
              <a:gd name="connsiteX0" fmla="*/ 3660 w 530813"/>
              <a:gd name="connsiteY0" fmla="*/ 2880 h 454941"/>
              <a:gd name="connsiteX1" fmla="*/ 374261 w 530813"/>
              <a:gd name="connsiteY1" fmla="*/ 103094 h 454941"/>
              <a:gd name="connsiteX2" fmla="*/ 530384 w 530813"/>
              <a:gd name="connsiteY2" fmla="*/ 380662 h 454941"/>
              <a:gd name="connsiteX3" fmla="*/ 333375 w 530813"/>
              <a:gd name="connsiteY3" fmla="*/ 451485 h 454941"/>
              <a:gd name="connsiteX4" fmla="*/ 427840 w 530813"/>
              <a:gd name="connsiteY4" fmla="*/ 372117 h 454941"/>
              <a:gd name="connsiteX5" fmla="*/ 3660 w 530813"/>
              <a:gd name="connsiteY5" fmla="*/ 2880 h 454941"/>
              <a:gd name="connsiteX0" fmla="*/ 459590 w 530813"/>
              <a:gd name="connsiteY0" fmla="*/ 432775 h 454941"/>
              <a:gd name="connsiteX1" fmla="*/ 444746 w 530813"/>
              <a:gd name="connsiteY1" fmla="*/ 174849 h 454941"/>
              <a:gd name="connsiteX2" fmla="*/ 382753 w 530813"/>
              <a:gd name="connsiteY2" fmla="*/ 114612 h 454941"/>
              <a:gd name="connsiteX3" fmla="*/ 271304 w 530813"/>
              <a:gd name="connsiteY3" fmla="*/ 53002 h 454941"/>
              <a:gd name="connsiteX4" fmla="*/ 0 w 530813"/>
              <a:gd name="connsiteY4" fmla="*/ 0 h 454941"/>
              <a:gd name="connsiteX0" fmla="*/ 3660 w 530813"/>
              <a:gd name="connsiteY0" fmla="*/ 2880 h 454941"/>
              <a:gd name="connsiteX1" fmla="*/ 374261 w 530813"/>
              <a:gd name="connsiteY1" fmla="*/ 103094 h 454941"/>
              <a:gd name="connsiteX2" fmla="*/ 530384 w 530813"/>
              <a:gd name="connsiteY2" fmla="*/ 380662 h 454941"/>
              <a:gd name="connsiteX3" fmla="*/ 333375 w 530813"/>
              <a:gd name="connsiteY3" fmla="*/ 451485 h 454941"/>
              <a:gd name="connsiteX4" fmla="*/ 427840 w 530813"/>
              <a:gd name="connsiteY4" fmla="*/ 372117 h 454941"/>
              <a:gd name="connsiteX5" fmla="*/ 3660 w 530813"/>
              <a:gd name="connsiteY5" fmla="*/ 2880 h 454941"/>
              <a:gd name="connsiteX0" fmla="*/ 459590 w 530813"/>
              <a:gd name="connsiteY0" fmla="*/ 432775 h 454941"/>
              <a:gd name="connsiteX1" fmla="*/ 444746 w 530813"/>
              <a:gd name="connsiteY1" fmla="*/ 174849 h 454941"/>
              <a:gd name="connsiteX2" fmla="*/ 382753 w 530813"/>
              <a:gd name="connsiteY2" fmla="*/ 114612 h 454941"/>
              <a:gd name="connsiteX3" fmla="*/ 271304 w 530813"/>
              <a:gd name="connsiteY3" fmla="*/ 53002 h 454941"/>
              <a:gd name="connsiteX4" fmla="*/ 0 w 530813"/>
              <a:gd name="connsiteY4" fmla="*/ 0 h 454941"/>
              <a:gd name="connsiteX0" fmla="*/ 3660 w 530813"/>
              <a:gd name="connsiteY0" fmla="*/ 2880 h 454941"/>
              <a:gd name="connsiteX1" fmla="*/ 374261 w 530813"/>
              <a:gd name="connsiteY1" fmla="*/ 103094 h 454941"/>
              <a:gd name="connsiteX2" fmla="*/ 530384 w 530813"/>
              <a:gd name="connsiteY2" fmla="*/ 380662 h 454941"/>
              <a:gd name="connsiteX3" fmla="*/ 333375 w 530813"/>
              <a:gd name="connsiteY3" fmla="*/ 451485 h 454941"/>
              <a:gd name="connsiteX4" fmla="*/ 427840 w 530813"/>
              <a:gd name="connsiteY4" fmla="*/ 372117 h 454941"/>
              <a:gd name="connsiteX5" fmla="*/ 3660 w 530813"/>
              <a:gd name="connsiteY5" fmla="*/ 2880 h 454941"/>
              <a:gd name="connsiteX0" fmla="*/ 459590 w 530813"/>
              <a:gd name="connsiteY0" fmla="*/ 432775 h 454941"/>
              <a:gd name="connsiteX1" fmla="*/ 418076 w 530813"/>
              <a:gd name="connsiteY1" fmla="*/ 201519 h 454941"/>
              <a:gd name="connsiteX2" fmla="*/ 382753 w 530813"/>
              <a:gd name="connsiteY2" fmla="*/ 114612 h 454941"/>
              <a:gd name="connsiteX3" fmla="*/ 271304 w 530813"/>
              <a:gd name="connsiteY3" fmla="*/ 53002 h 454941"/>
              <a:gd name="connsiteX4" fmla="*/ 0 w 530813"/>
              <a:gd name="connsiteY4" fmla="*/ 0 h 454941"/>
              <a:gd name="connsiteX0" fmla="*/ 3660 w 530813"/>
              <a:gd name="connsiteY0" fmla="*/ 2880 h 454941"/>
              <a:gd name="connsiteX1" fmla="*/ 374261 w 530813"/>
              <a:gd name="connsiteY1" fmla="*/ 103094 h 454941"/>
              <a:gd name="connsiteX2" fmla="*/ 530384 w 530813"/>
              <a:gd name="connsiteY2" fmla="*/ 380662 h 454941"/>
              <a:gd name="connsiteX3" fmla="*/ 333375 w 530813"/>
              <a:gd name="connsiteY3" fmla="*/ 451485 h 454941"/>
              <a:gd name="connsiteX4" fmla="*/ 427840 w 530813"/>
              <a:gd name="connsiteY4" fmla="*/ 372117 h 454941"/>
              <a:gd name="connsiteX5" fmla="*/ 3660 w 530813"/>
              <a:gd name="connsiteY5" fmla="*/ 2880 h 454941"/>
              <a:gd name="connsiteX0" fmla="*/ 459590 w 530813"/>
              <a:gd name="connsiteY0" fmla="*/ 432775 h 454941"/>
              <a:gd name="connsiteX1" fmla="*/ 435221 w 530813"/>
              <a:gd name="connsiteY1" fmla="*/ 201519 h 454941"/>
              <a:gd name="connsiteX2" fmla="*/ 382753 w 530813"/>
              <a:gd name="connsiteY2" fmla="*/ 114612 h 454941"/>
              <a:gd name="connsiteX3" fmla="*/ 271304 w 530813"/>
              <a:gd name="connsiteY3" fmla="*/ 53002 h 454941"/>
              <a:gd name="connsiteX4" fmla="*/ 0 w 530813"/>
              <a:gd name="connsiteY4" fmla="*/ 0 h 454941"/>
              <a:gd name="connsiteX0" fmla="*/ 3660 w 530813"/>
              <a:gd name="connsiteY0" fmla="*/ 2880 h 454941"/>
              <a:gd name="connsiteX1" fmla="*/ 374261 w 530813"/>
              <a:gd name="connsiteY1" fmla="*/ 103094 h 454941"/>
              <a:gd name="connsiteX2" fmla="*/ 530384 w 530813"/>
              <a:gd name="connsiteY2" fmla="*/ 380662 h 454941"/>
              <a:gd name="connsiteX3" fmla="*/ 333375 w 530813"/>
              <a:gd name="connsiteY3" fmla="*/ 451485 h 454941"/>
              <a:gd name="connsiteX4" fmla="*/ 427840 w 530813"/>
              <a:gd name="connsiteY4" fmla="*/ 372117 h 454941"/>
              <a:gd name="connsiteX5" fmla="*/ 3660 w 530813"/>
              <a:gd name="connsiteY5" fmla="*/ 2880 h 454941"/>
              <a:gd name="connsiteX0" fmla="*/ 459590 w 530813"/>
              <a:gd name="connsiteY0" fmla="*/ 432775 h 454941"/>
              <a:gd name="connsiteX1" fmla="*/ 435221 w 530813"/>
              <a:gd name="connsiteY1" fmla="*/ 201519 h 454941"/>
              <a:gd name="connsiteX2" fmla="*/ 382753 w 530813"/>
              <a:gd name="connsiteY2" fmla="*/ 114612 h 454941"/>
              <a:gd name="connsiteX3" fmla="*/ 271304 w 530813"/>
              <a:gd name="connsiteY3" fmla="*/ 53002 h 454941"/>
              <a:gd name="connsiteX4" fmla="*/ 0 w 530813"/>
              <a:gd name="connsiteY4" fmla="*/ 0 h 454941"/>
              <a:gd name="connsiteX0" fmla="*/ 3660 w 530813"/>
              <a:gd name="connsiteY0" fmla="*/ 2880 h 454941"/>
              <a:gd name="connsiteX1" fmla="*/ 374261 w 530813"/>
              <a:gd name="connsiteY1" fmla="*/ 103094 h 454941"/>
              <a:gd name="connsiteX2" fmla="*/ 530384 w 530813"/>
              <a:gd name="connsiteY2" fmla="*/ 380662 h 454941"/>
              <a:gd name="connsiteX3" fmla="*/ 333375 w 530813"/>
              <a:gd name="connsiteY3" fmla="*/ 451485 h 454941"/>
              <a:gd name="connsiteX4" fmla="*/ 427840 w 530813"/>
              <a:gd name="connsiteY4" fmla="*/ 372117 h 454941"/>
              <a:gd name="connsiteX5" fmla="*/ 3660 w 530813"/>
              <a:gd name="connsiteY5" fmla="*/ 2880 h 454941"/>
              <a:gd name="connsiteX0" fmla="*/ 509120 w 530813"/>
              <a:gd name="connsiteY0" fmla="*/ 442300 h 454941"/>
              <a:gd name="connsiteX1" fmla="*/ 435221 w 530813"/>
              <a:gd name="connsiteY1" fmla="*/ 201519 h 454941"/>
              <a:gd name="connsiteX2" fmla="*/ 382753 w 530813"/>
              <a:gd name="connsiteY2" fmla="*/ 114612 h 454941"/>
              <a:gd name="connsiteX3" fmla="*/ 271304 w 530813"/>
              <a:gd name="connsiteY3" fmla="*/ 53002 h 454941"/>
              <a:gd name="connsiteX4" fmla="*/ 0 w 530813"/>
              <a:gd name="connsiteY4" fmla="*/ 0 h 454941"/>
              <a:gd name="connsiteX0" fmla="*/ 3660 w 553867"/>
              <a:gd name="connsiteY0" fmla="*/ 2880 h 487821"/>
              <a:gd name="connsiteX1" fmla="*/ 374261 w 553867"/>
              <a:gd name="connsiteY1" fmla="*/ 103094 h 487821"/>
              <a:gd name="connsiteX2" fmla="*/ 530384 w 553867"/>
              <a:gd name="connsiteY2" fmla="*/ 380662 h 487821"/>
              <a:gd name="connsiteX3" fmla="*/ 510540 w 553867"/>
              <a:gd name="connsiteY3" fmla="*/ 485775 h 487821"/>
              <a:gd name="connsiteX4" fmla="*/ 427840 w 553867"/>
              <a:gd name="connsiteY4" fmla="*/ 372117 h 487821"/>
              <a:gd name="connsiteX5" fmla="*/ 3660 w 553867"/>
              <a:gd name="connsiteY5" fmla="*/ 2880 h 487821"/>
              <a:gd name="connsiteX0" fmla="*/ 509120 w 553867"/>
              <a:gd name="connsiteY0" fmla="*/ 442300 h 487821"/>
              <a:gd name="connsiteX1" fmla="*/ 435221 w 553867"/>
              <a:gd name="connsiteY1" fmla="*/ 201519 h 487821"/>
              <a:gd name="connsiteX2" fmla="*/ 382753 w 553867"/>
              <a:gd name="connsiteY2" fmla="*/ 114612 h 487821"/>
              <a:gd name="connsiteX3" fmla="*/ 271304 w 553867"/>
              <a:gd name="connsiteY3" fmla="*/ 53002 h 487821"/>
              <a:gd name="connsiteX4" fmla="*/ 0 w 553867"/>
              <a:gd name="connsiteY4" fmla="*/ 0 h 487821"/>
              <a:gd name="connsiteX0" fmla="*/ 3660 w 553867"/>
              <a:gd name="connsiteY0" fmla="*/ 2880 h 487821"/>
              <a:gd name="connsiteX1" fmla="*/ 374261 w 553867"/>
              <a:gd name="connsiteY1" fmla="*/ 103094 h 487821"/>
              <a:gd name="connsiteX2" fmla="*/ 530384 w 553867"/>
              <a:gd name="connsiteY2" fmla="*/ 380662 h 487821"/>
              <a:gd name="connsiteX3" fmla="*/ 510540 w 553867"/>
              <a:gd name="connsiteY3" fmla="*/ 485775 h 487821"/>
              <a:gd name="connsiteX4" fmla="*/ 427840 w 553867"/>
              <a:gd name="connsiteY4" fmla="*/ 372117 h 487821"/>
              <a:gd name="connsiteX5" fmla="*/ 3660 w 553867"/>
              <a:gd name="connsiteY5" fmla="*/ 2880 h 487821"/>
              <a:gd name="connsiteX0" fmla="*/ 509120 w 553867"/>
              <a:gd name="connsiteY0" fmla="*/ 442300 h 487821"/>
              <a:gd name="connsiteX1" fmla="*/ 450461 w 553867"/>
              <a:gd name="connsiteY1" fmla="*/ 203424 h 487821"/>
              <a:gd name="connsiteX2" fmla="*/ 382753 w 553867"/>
              <a:gd name="connsiteY2" fmla="*/ 114612 h 487821"/>
              <a:gd name="connsiteX3" fmla="*/ 271304 w 553867"/>
              <a:gd name="connsiteY3" fmla="*/ 53002 h 487821"/>
              <a:gd name="connsiteX4" fmla="*/ 0 w 553867"/>
              <a:gd name="connsiteY4" fmla="*/ 0 h 487821"/>
              <a:gd name="connsiteX0" fmla="*/ 3660 w 553867"/>
              <a:gd name="connsiteY0" fmla="*/ 2880 h 487821"/>
              <a:gd name="connsiteX1" fmla="*/ 374261 w 553867"/>
              <a:gd name="connsiteY1" fmla="*/ 103094 h 487821"/>
              <a:gd name="connsiteX2" fmla="*/ 530384 w 553867"/>
              <a:gd name="connsiteY2" fmla="*/ 380662 h 487821"/>
              <a:gd name="connsiteX3" fmla="*/ 510540 w 553867"/>
              <a:gd name="connsiteY3" fmla="*/ 485775 h 487821"/>
              <a:gd name="connsiteX4" fmla="*/ 427840 w 553867"/>
              <a:gd name="connsiteY4" fmla="*/ 372117 h 487821"/>
              <a:gd name="connsiteX5" fmla="*/ 3660 w 553867"/>
              <a:gd name="connsiteY5" fmla="*/ 2880 h 487821"/>
              <a:gd name="connsiteX0" fmla="*/ 509120 w 553867"/>
              <a:gd name="connsiteY0" fmla="*/ 442300 h 487821"/>
              <a:gd name="connsiteX1" fmla="*/ 450461 w 553867"/>
              <a:gd name="connsiteY1" fmla="*/ 203424 h 487821"/>
              <a:gd name="connsiteX2" fmla="*/ 382753 w 553867"/>
              <a:gd name="connsiteY2" fmla="*/ 114612 h 487821"/>
              <a:gd name="connsiteX3" fmla="*/ 318929 w 553867"/>
              <a:gd name="connsiteY3" fmla="*/ 37762 h 487821"/>
              <a:gd name="connsiteX4" fmla="*/ 0 w 553867"/>
              <a:gd name="connsiteY4" fmla="*/ 0 h 487821"/>
              <a:gd name="connsiteX0" fmla="*/ 3660 w 553867"/>
              <a:gd name="connsiteY0" fmla="*/ 2880 h 487821"/>
              <a:gd name="connsiteX1" fmla="*/ 374261 w 553867"/>
              <a:gd name="connsiteY1" fmla="*/ 103094 h 487821"/>
              <a:gd name="connsiteX2" fmla="*/ 530384 w 553867"/>
              <a:gd name="connsiteY2" fmla="*/ 380662 h 487821"/>
              <a:gd name="connsiteX3" fmla="*/ 510540 w 553867"/>
              <a:gd name="connsiteY3" fmla="*/ 485775 h 487821"/>
              <a:gd name="connsiteX4" fmla="*/ 427840 w 553867"/>
              <a:gd name="connsiteY4" fmla="*/ 372117 h 487821"/>
              <a:gd name="connsiteX5" fmla="*/ 3660 w 553867"/>
              <a:gd name="connsiteY5" fmla="*/ 2880 h 487821"/>
              <a:gd name="connsiteX0" fmla="*/ 509120 w 553867"/>
              <a:gd name="connsiteY0" fmla="*/ 442300 h 487821"/>
              <a:gd name="connsiteX1" fmla="*/ 450461 w 553867"/>
              <a:gd name="connsiteY1" fmla="*/ 203424 h 487821"/>
              <a:gd name="connsiteX2" fmla="*/ 382753 w 553867"/>
              <a:gd name="connsiteY2" fmla="*/ 114612 h 487821"/>
              <a:gd name="connsiteX3" fmla="*/ 318929 w 553867"/>
              <a:gd name="connsiteY3" fmla="*/ 37762 h 487821"/>
              <a:gd name="connsiteX4" fmla="*/ 0 w 553867"/>
              <a:gd name="connsiteY4" fmla="*/ 0 h 487821"/>
              <a:gd name="connsiteX0" fmla="*/ 0 w 550207"/>
              <a:gd name="connsiteY0" fmla="*/ 60030 h 544971"/>
              <a:gd name="connsiteX1" fmla="*/ 370601 w 550207"/>
              <a:gd name="connsiteY1" fmla="*/ 160244 h 544971"/>
              <a:gd name="connsiteX2" fmla="*/ 526724 w 550207"/>
              <a:gd name="connsiteY2" fmla="*/ 437812 h 544971"/>
              <a:gd name="connsiteX3" fmla="*/ 506880 w 550207"/>
              <a:gd name="connsiteY3" fmla="*/ 542925 h 544971"/>
              <a:gd name="connsiteX4" fmla="*/ 424180 w 550207"/>
              <a:gd name="connsiteY4" fmla="*/ 429267 h 544971"/>
              <a:gd name="connsiteX5" fmla="*/ 0 w 550207"/>
              <a:gd name="connsiteY5" fmla="*/ 60030 h 544971"/>
              <a:gd name="connsiteX0" fmla="*/ 505460 w 550207"/>
              <a:gd name="connsiteY0" fmla="*/ 499450 h 544971"/>
              <a:gd name="connsiteX1" fmla="*/ 446801 w 550207"/>
              <a:gd name="connsiteY1" fmla="*/ 260574 h 544971"/>
              <a:gd name="connsiteX2" fmla="*/ 379093 w 550207"/>
              <a:gd name="connsiteY2" fmla="*/ 171762 h 544971"/>
              <a:gd name="connsiteX3" fmla="*/ 315269 w 550207"/>
              <a:gd name="connsiteY3" fmla="*/ 94912 h 544971"/>
              <a:gd name="connsiteX4" fmla="*/ 156360 w 550207"/>
              <a:gd name="connsiteY4" fmla="*/ 0 h 544971"/>
              <a:gd name="connsiteX0" fmla="*/ 0 w 411142"/>
              <a:gd name="connsiteY0" fmla="*/ 0 h 549711"/>
              <a:gd name="connsiteX1" fmla="*/ 231536 w 411142"/>
              <a:gd name="connsiteY1" fmla="*/ 164984 h 549711"/>
              <a:gd name="connsiteX2" fmla="*/ 387659 w 411142"/>
              <a:gd name="connsiteY2" fmla="*/ 442552 h 549711"/>
              <a:gd name="connsiteX3" fmla="*/ 367815 w 411142"/>
              <a:gd name="connsiteY3" fmla="*/ 547665 h 549711"/>
              <a:gd name="connsiteX4" fmla="*/ 285115 w 411142"/>
              <a:gd name="connsiteY4" fmla="*/ 434007 h 549711"/>
              <a:gd name="connsiteX5" fmla="*/ 0 w 411142"/>
              <a:gd name="connsiteY5" fmla="*/ 0 h 549711"/>
              <a:gd name="connsiteX0" fmla="*/ 366395 w 411142"/>
              <a:gd name="connsiteY0" fmla="*/ 504190 h 549711"/>
              <a:gd name="connsiteX1" fmla="*/ 307736 w 411142"/>
              <a:gd name="connsiteY1" fmla="*/ 265314 h 549711"/>
              <a:gd name="connsiteX2" fmla="*/ 240028 w 411142"/>
              <a:gd name="connsiteY2" fmla="*/ 176502 h 549711"/>
              <a:gd name="connsiteX3" fmla="*/ 176204 w 411142"/>
              <a:gd name="connsiteY3" fmla="*/ 99652 h 549711"/>
              <a:gd name="connsiteX4" fmla="*/ 17295 w 411142"/>
              <a:gd name="connsiteY4" fmla="*/ 4740 h 549711"/>
              <a:gd name="connsiteX0" fmla="*/ 0 w 411142"/>
              <a:gd name="connsiteY0" fmla="*/ 0 h 549711"/>
              <a:gd name="connsiteX1" fmla="*/ 231536 w 411142"/>
              <a:gd name="connsiteY1" fmla="*/ 164984 h 549711"/>
              <a:gd name="connsiteX2" fmla="*/ 387659 w 411142"/>
              <a:gd name="connsiteY2" fmla="*/ 442552 h 549711"/>
              <a:gd name="connsiteX3" fmla="*/ 367815 w 411142"/>
              <a:gd name="connsiteY3" fmla="*/ 547665 h 549711"/>
              <a:gd name="connsiteX4" fmla="*/ 285115 w 411142"/>
              <a:gd name="connsiteY4" fmla="*/ 434007 h 549711"/>
              <a:gd name="connsiteX5" fmla="*/ 0 w 411142"/>
              <a:gd name="connsiteY5" fmla="*/ 0 h 549711"/>
              <a:gd name="connsiteX0" fmla="*/ 366395 w 411142"/>
              <a:gd name="connsiteY0" fmla="*/ 504190 h 549711"/>
              <a:gd name="connsiteX1" fmla="*/ 307736 w 411142"/>
              <a:gd name="connsiteY1" fmla="*/ 265314 h 549711"/>
              <a:gd name="connsiteX2" fmla="*/ 240028 w 411142"/>
              <a:gd name="connsiteY2" fmla="*/ 176502 h 549711"/>
              <a:gd name="connsiteX3" fmla="*/ 147629 w 411142"/>
              <a:gd name="connsiteY3" fmla="*/ 103462 h 549711"/>
              <a:gd name="connsiteX4" fmla="*/ 17295 w 411142"/>
              <a:gd name="connsiteY4" fmla="*/ 4740 h 549711"/>
              <a:gd name="connsiteX0" fmla="*/ 0 w 411142"/>
              <a:gd name="connsiteY0" fmla="*/ 0 h 549711"/>
              <a:gd name="connsiteX1" fmla="*/ 231536 w 411142"/>
              <a:gd name="connsiteY1" fmla="*/ 164984 h 549711"/>
              <a:gd name="connsiteX2" fmla="*/ 387659 w 411142"/>
              <a:gd name="connsiteY2" fmla="*/ 442552 h 549711"/>
              <a:gd name="connsiteX3" fmla="*/ 367815 w 411142"/>
              <a:gd name="connsiteY3" fmla="*/ 547665 h 549711"/>
              <a:gd name="connsiteX4" fmla="*/ 285115 w 411142"/>
              <a:gd name="connsiteY4" fmla="*/ 434007 h 549711"/>
              <a:gd name="connsiteX5" fmla="*/ 0 w 411142"/>
              <a:gd name="connsiteY5" fmla="*/ 0 h 549711"/>
              <a:gd name="connsiteX0" fmla="*/ 366395 w 411142"/>
              <a:gd name="connsiteY0" fmla="*/ 504190 h 549711"/>
              <a:gd name="connsiteX1" fmla="*/ 307736 w 411142"/>
              <a:gd name="connsiteY1" fmla="*/ 265314 h 549711"/>
              <a:gd name="connsiteX2" fmla="*/ 240028 w 411142"/>
              <a:gd name="connsiteY2" fmla="*/ 176502 h 549711"/>
              <a:gd name="connsiteX3" fmla="*/ 147629 w 411142"/>
              <a:gd name="connsiteY3" fmla="*/ 103462 h 549711"/>
              <a:gd name="connsiteX4" fmla="*/ 17295 w 411142"/>
              <a:gd name="connsiteY4" fmla="*/ 4740 h 549711"/>
              <a:gd name="connsiteX0" fmla="*/ 0 w 411142"/>
              <a:gd name="connsiteY0" fmla="*/ 0 h 549711"/>
              <a:gd name="connsiteX1" fmla="*/ 231536 w 411142"/>
              <a:gd name="connsiteY1" fmla="*/ 164984 h 549711"/>
              <a:gd name="connsiteX2" fmla="*/ 387659 w 411142"/>
              <a:gd name="connsiteY2" fmla="*/ 442552 h 549711"/>
              <a:gd name="connsiteX3" fmla="*/ 367815 w 411142"/>
              <a:gd name="connsiteY3" fmla="*/ 547665 h 549711"/>
              <a:gd name="connsiteX4" fmla="*/ 285115 w 411142"/>
              <a:gd name="connsiteY4" fmla="*/ 434007 h 549711"/>
              <a:gd name="connsiteX5" fmla="*/ 0 w 411142"/>
              <a:gd name="connsiteY5" fmla="*/ 0 h 549711"/>
              <a:gd name="connsiteX0" fmla="*/ 366395 w 411142"/>
              <a:gd name="connsiteY0" fmla="*/ 504190 h 549711"/>
              <a:gd name="connsiteX1" fmla="*/ 307736 w 411142"/>
              <a:gd name="connsiteY1" fmla="*/ 265314 h 549711"/>
              <a:gd name="connsiteX2" fmla="*/ 240028 w 411142"/>
              <a:gd name="connsiteY2" fmla="*/ 176502 h 549711"/>
              <a:gd name="connsiteX3" fmla="*/ 147629 w 411142"/>
              <a:gd name="connsiteY3" fmla="*/ 103462 h 549711"/>
              <a:gd name="connsiteX4" fmla="*/ 17295 w 411142"/>
              <a:gd name="connsiteY4" fmla="*/ 4740 h 549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1142" h="549711" stroke="0" extrusionOk="0">
                <a:moveTo>
                  <a:pt x="0" y="0"/>
                </a:moveTo>
                <a:cubicBezTo>
                  <a:pt x="151264" y="0"/>
                  <a:pt x="166926" y="91225"/>
                  <a:pt x="231536" y="164984"/>
                </a:cubicBezTo>
                <a:cubicBezTo>
                  <a:pt x="296146" y="238743"/>
                  <a:pt x="364946" y="378772"/>
                  <a:pt x="387659" y="442552"/>
                </a:cubicBezTo>
                <a:cubicBezTo>
                  <a:pt x="410372" y="506332"/>
                  <a:pt x="434140" y="561105"/>
                  <a:pt x="367815" y="547665"/>
                </a:cubicBezTo>
                <a:lnTo>
                  <a:pt x="285115" y="434007"/>
                </a:lnTo>
                <a:lnTo>
                  <a:pt x="0" y="0"/>
                </a:lnTo>
                <a:close/>
              </a:path>
              <a:path w="411142" h="549711" fill="none">
                <a:moveTo>
                  <a:pt x="366395" y="504190"/>
                </a:moveTo>
                <a:cubicBezTo>
                  <a:pt x="365259" y="397510"/>
                  <a:pt x="328797" y="319929"/>
                  <a:pt x="307736" y="265314"/>
                </a:cubicBezTo>
                <a:cubicBezTo>
                  <a:pt x="286675" y="210699"/>
                  <a:pt x="268512" y="198503"/>
                  <a:pt x="240028" y="176502"/>
                </a:cubicBezTo>
                <a:cubicBezTo>
                  <a:pt x="211544" y="154501"/>
                  <a:pt x="235657" y="167649"/>
                  <a:pt x="147629" y="103462"/>
                </a:cubicBezTo>
                <a:cubicBezTo>
                  <a:pt x="54520" y="54919"/>
                  <a:pt x="83620" y="18180"/>
                  <a:pt x="17295" y="4740"/>
                </a:cubicBezTo>
              </a:path>
            </a:pathLst>
          </a:custGeom>
          <a:ln w="317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B178C77-CFBE-D5E9-3068-8F81634A4625}"/>
                  </a:ext>
                </a:extLst>
              </p:cNvPr>
              <p:cNvSpPr txBox="1"/>
              <p:nvPr/>
            </p:nvSpPr>
            <p:spPr>
              <a:xfrm>
                <a:off x="3222877" y="5075837"/>
                <a:ext cx="449318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B178C77-CFBE-D5E9-3068-8F81634A46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2877" y="5075837"/>
                <a:ext cx="449318" cy="55399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586846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0294925-7ACB-B33D-5DF8-A08D2B8F4186}"/>
              </a:ext>
            </a:extLst>
          </p:cNvPr>
          <p:cNvCxnSpPr>
            <a:cxnSpLocks/>
          </p:cNvCxnSpPr>
          <p:nvPr/>
        </p:nvCxnSpPr>
        <p:spPr>
          <a:xfrm>
            <a:off x="4140485" y="3429000"/>
            <a:ext cx="4202131" cy="0"/>
          </a:xfrm>
          <a:prstGeom prst="straightConnector1">
            <a:avLst/>
          </a:prstGeom>
          <a:ln w="31750">
            <a:solidFill>
              <a:schemeClr val="tx1"/>
            </a:solidFill>
            <a:prstDash val="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Oval 1">
            <a:extLst>
              <a:ext uri="{FF2B5EF4-FFF2-40B4-BE49-F238E27FC236}">
                <a16:creationId xmlns:a16="http://schemas.microsoft.com/office/drawing/2014/main" id="{77525B50-535A-F5EF-35EA-E8F62D5C4830}"/>
              </a:ext>
            </a:extLst>
          </p:cNvPr>
          <p:cNvSpPr/>
          <p:nvPr/>
        </p:nvSpPr>
        <p:spPr>
          <a:xfrm flipH="1">
            <a:off x="4933919" y="3338121"/>
            <a:ext cx="174038" cy="181758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89000"/>
                </a:schemeClr>
              </a:gs>
              <a:gs pos="23000">
                <a:schemeClr val="accent6">
                  <a:lumMod val="89000"/>
                </a:schemeClr>
              </a:gs>
              <a:gs pos="69000">
                <a:schemeClr val="accent6">
                  <a:lumMod val="75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D8992C18-0768-FEA1-9B10-570569E1DF29}"/>
              </a:ext>
            </a:extLst>
          </p:cNvPr>
          <p:cNvCxnSpPr>
            <a:cxnSpLocks/>
          </p:cNvCxnSpPr>
          <p:nvPr/>
        </p:nvCxnSpPr>
        <p:spPr>
          <a:xfrm>
            <a:off x="5107957" y="3429000"/>
            <a:ext cx="861326" cy="0"/>
          </a:xfrm>
          <a:prstGeom prst="straightConnector1">
            <a:avLst/>
          </a:prstGeom>
          <a:ln w="41275">
            <a:solidFill>
              <a:schemeClr val="tx1"/>
            </a:solidFill>
            <a:prstDash val="solid"/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ADF2F1C-D8D0-CEA0-ADF0-A2D2532FEBCC}"/>
                  </a:ext>
                </a:extLst>
              </p:cNvPr>
              <p:cNvSpPr txBox="1"/>
              <p:nvPr/>
            </p:nvSpPr>
            <p:spPr>
              <a:xfrm>
                <a:off x="5107957" y="2936557"/>
                <a:ext cx="1113373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ADF2F1C-D8D0-CEA0-ADF0-A2D2532FEB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7957" y="2936557"/>
                <a:ext cx="1113373" cy="49244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Oval 7">
            <a:extLst>
              <a:ext uri="{FF2B5EF4-FFF2-40B4-BE49-F238E27FC236}">
                <a16:creationId xmlns:a16="http://schemas.microsoft.com/office/drawing/2014/main" id="{D7223105-A520-BE70-6136-FD760779CED9}"/>
              </a:ext>
            </a:extLst>
          </p:cNvPr>
          <p:cNvSpPr/>
          <p:nvPr/>
        </p:nvSpPr>
        <p:spPr>
          <a:xfrm flipH="1">
            <a:off x="6825751" y="3244673"/>
            <a:ext cx="174038" cy="181758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89000"/>
                </a:schemeClr>
              </a:gs>
              <a:gs pos="23000">
                <a:schemeClr val="accent6">
                  <a:lumMod val="89000"/>
                </a:schemeClr>
              </a:gs>
              <a:gs pos="69000">
                <a:schemeClr val="accent6">
                  <a:lumMod val="75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457DF5E-9BC0-15D4-32F3-4E2CF119EDF0}"/>
              </a:ext>
            </a:extLst>
          </p:cNvPr>
          <p:cNvCxnSpPr>
            <a:cxnSpLocks/>
          </p:cNvCxnSpPr>
          <p:nvPr/>
        </p:nvCxnSpPr>
        <p:spPr>
          <a:xfrm flipV="1">
            <a:off x="6999789" y="2849281"/>
            <a:ext cx="861326" cy="452686"/>
          </a:xfrm>
          <a:prstGeom prst="straightConnector1">
            <a:avLst/>
          </a:prstGeom>
          <a:ln w="41275">
            <a:solidFill>
              <a:schemeClr val="tx1"/>
            </a:solidFill>
            <a:prstDash val="solid"/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6C6C139-4BED-21B2-ADEF-0853C63E12DB}"/>
                  </a:ext>
                </a:extLst>
              </p:cNvPr>
              <p:cNvSpPr txBox="1"/>
              <p:nvPr/>
            </p:nvSpPr>
            <p:spPr>
              <a:xfrm>
                <a:off x="6999789" y="2500707"/>
                <a:ext cx="1113373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3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6C6C139-4BED-21B2-ADEF-0853C63E12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9789" y="2500707"/>
                <a:ext cx="1113373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Oval 12">
            <a:extLst>
              <a:ext uri="{FF2B5EF4-FFF2-40B4-BE49-F238E27FC236}">
                <a16:creationId xmlns:a16="http://schemas.microsoft.com/office/drawing/2014/main" id="{AC3339D5-4F32-D5B2-BD95-E879CC38D336}"/>
              </a:ext>
            </a:extLst>
          </p:cNvPr>
          <p:cNvSpPr/>
          <p:nvPr/>
        </p:nvSpPr>
        <p:spPr>
          <a:xfrm flipH="1">
            <a:off x="6834118" y="3445654"/>
            <a:ext cx="174038" cy="181758"/>
          </a:xfrm>
          <a:prstGeom prst="ellipse">
            <a:avLst/>
          </a:prstGeom>
          <a:solidFill>
            <a:srgbClr val="0070C0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2104755-4F3D-7036-9F33-1DEF7FE58E6C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6982669" y="3600794"/>
            <a:ext cx="946364" cy="444156"/>
          </a:xfrm>
          <a:prstGeom prst="straightConnector1">
            <a:avLst/>
          </a:prstGeom>
          <a:ln w="41275">
            <a:solidFill>
              <a:schemeClr val="tx1"/>
            </a:solidFill>
            <a:prstDash val="solid"/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056B190-E816-4161-1DB5-EBDEDA1DB57A}"/>
                  </a:ext>
                </a:extLst>
              </p:cNvPr>
              <p:cNvSpPr txBox="1"/>
              <p:nvPr/>
            </p:nvSpPr>
            <p:spPr>
              <a:xfrm>
                <a:off x="6897932" y="3927846"/>
                <a:ext cx="1113373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3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056B190-E816-4161-1DB5-EBDEDA1DB5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7932" y="3927846"/>
                <a:ext cx="1113373" cy="4924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0D9854A-2373-FF73-4D4B-49AB6F959B58}"/>
                  </a:ext>
                </a:extLst>
              </p:cNvPr>
              <p:cNvSpPr txBox="1"/>
              <p:nvPr/>
            </p:nvSpPr>
            <p:spPr>
              <a:xfrm>
                <a:off x="7252116" y="3372376"/>
                <a:ext cx="236120" cy="40011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0D9854A-2373-FF73-4D4B-49AB6F959B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2116" y="3372376"/>
                <a:ext cx="236120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Arc 17">
            <a:extLst>
              <a:ext uri="{FF2B5EF4-FFF2-40B4-BE49-F238E27FC236}">
                <a16:creationId xmlns:a16="http://schemas.microsoft.com/office/drawing/2014/main" id="{C1547B0A-6AEA-80E5-496F-11562344371B}"/>
              </a:ext>
            </a:extLst>
          </p:cNvPr>
          <p:cNvSpPr/>
          <p:nvPr/>
        </p:nvSpPr>
        <p:spPr>
          <a:xfrm rot="1671062">
            <a:off x="6921990" y="3202380"/>
            <a:ext cx="261726" cy="283275"/>
          </a:xfrm>
          <a:prstGeom prst="arc">
            <a:avLst>
              <a:gd name="adj1" fmla="val 17083092"/>
              <a:gd name="adj2" fmla="val 605264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Arc 18">
            <a:extLst>
              <a:ext uri="{FF2B5EF4-FFF2-40B4-BE49-F238E27FC236}">
                <a16:creationId xmlns:a16="http://schemas.microsoft.com/office/drawing/2014/main" id="{0EC42E57-D408-5848-3409-BA750E8A2DC1}"/>
              </a:ext>
            </a:extLst>
          </p:cNvPr>
          <p:cNvSpPr/>
          <p:nvPr/>
        </p:nvSpPr>
        <p:spPr>
          <a:xfrm rot="2871099">
            <a:off x="6851385" y="3367794"/>
            <a:ext cx="261726" cy="283275"/>
          </a:xfrm>
          <a:prstGeom prst="arc">
            <a:avLst>
              <a:gd name="adj1" fmla="val 17083092"/>
              <a:gd name="adj2" fmla="val 605264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Arc 19">
            <a:extLst>
              <a:ext uri="{FF2B5EF4-FFF2-40B4-BE49-F238E27FC236}">
                <a16:creationId xmlns:a16="http://schemas.microsoft.com/office/drawing/2014/main" id="{2BAAA70E-A84E-4C3E-B5E0-BC9B43217454}"/>
              </a:ext>
            </a:extLst>
          </p:cNvPr>
          <p:cNvSpPr/>
          <p:nvPr/>
        </p:nvSpPr>
        <p:spPr>
          <a:xfrm rot="2871099">
            <a:off x="6827945" y="3336205"/>
            <a:ext cx="338761" cy="366653"/>
          </a:xfrm>
          <a:prstGeom prst="arc">
            <a:avLst>
              <a:gd name="adj1" fmla="val 17083092"/>
              <a:gd name="adj2" fmla="val 605264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7D00113-7BE0-C657-ADB5-E01614EE849A}"/>
                  </a:ext>
                </a:extLst>
              </p:cNvPr>
              <p:cNvSpPr txBox="1"/>
              <p:nvPr/>
            </p:nvSpPr>
            <p:spPr>
              <a:xfrm>
                <a:off x="7277414" y="3058404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7D00113-7BE0-C657-ADB5-E01614EE84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7414" y="3058404"/>
                <a:ext cx="236120" cy="353943"/>
              </a:xfrm>
              <a:prstGeom prst="rect">
                <a:avLst/>
              </a:prstGeom>
              <a:blipFill>
                <a:blip r:embed="rId6"/>
                <a:stretch>
                  <a:fillRect l="-48718" t="-1724" r="-41026" b="-327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47793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a pipe&#10;&#10;Description automatically generated">
            <a:extLst>
              <a:ext uri="{FF2B5EF4-FFF2-40B4-BE49-F238E27FC236}">
                <a16:creationId xmlns:a16="http://schemas.microsoft.com/office/drawing/2014/main" id="{242E7A62-4175-B6DD-600E-F61492BA00B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29" r="10729"/>
          <a:stretch/>
        </p:blipFill>
        <p:spPr>
          <a:xfrm>
            <a:off x="1308100" y="685800"/>
            <a:ext cx="9575800" cy="54864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79719D1-8CBC-853B-E938-2C2308AFABEA}"/>
              </a:ext>
            </a:extLst>
          </p:cNvPr>
          <p:cNvSpPr/>
          <p:nvPr/>
        </p:nvSpPr>
        <p:spPr>
          <a:xfrm>
            <a:off x="1308100" y="2147770"/>
            <a:ext cx="3383642" cy="1015663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000" b="1" dirty="0">
                <a:ln w="9525">
                  <a:solidFill>
                    <a:sysClr val="windowText" lastClr="000000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Fuel injection holes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3C38C11-47B1-675D-3122-E360BCF714A8}"/>
              </a:ext>
            </a:extLst>
          </p:cNvPr>
          <p:cNvSpPr/>
          <p:nvPr/>
        </p:nvSpPr>
        <p:spPr>
          <a:xfrm>
            <a:off x="9093201" y="1436233"/>
            <a:ext cx="1790700" cy="1015663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000" b="1" dirty="0">
                <a:ln w="9525">
                  <a:solidFill>
                    <a:sysClr val="windowText" lastClr="000000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Air inlet openings</a:t>
            </a:r>
          </a:p>
        </p:txBody>
      </p:sp>
    </p:spTree>
    <p:extLst>
      <p:ext uri="{BB962C8B-B14F-4D97-AF65-F5344CB8AC3E}">
        <p14:creationId xmlns:p14="http://schemas.microsoft.com/office/powerpoint/2010/main" val="39560980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617BAFC-0BB3-4F4C-BA52-22AF3703CB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3719" y="2075246"/>
            <a:ext cx="2514818" cy="259864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857CFE3-D16D-4E25-AF11-7F4E50CDD96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29"/>
          <a:stretch/>
        </p:blipFill>
        <p:spPr>
          <a:xfrm flipH="1">
            <a:off x="3200036" y="2075246"/>
            <a:ext cx="2350625" cy="25986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04541A8-93DF-4A16-93B5-C3594292F88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29"/>
          <a:stretch/>
        </p:blipFill>
        <p:spPr>
          <a:xfrm flipH="1">
            <a:off x="3154063" y="2075246"/>
            <a:ext cx="2350625" cy="259864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E05E562-3FD9-4BC6-AD7D-FE407CE21B55}"/>
              </a:ext>
            </a:extLst>
          </p:cNvPr>
          <p:cNvSpPr/>
          <p:nvPr/>
        </p:nvSpPr>
        <p:spPr>
          <a:xfrm>
            <a:off x="4437888" y="2340864"/>
            <a:ext cx="524256" cy="3230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9B71A8F-BFF9-485F-A214-E8A28DCBCEDD}"/>
              </a:ext>
            </a:extLst>
          </p:cNvPr>
          <p:cNvSpPr/>
          <p:nvPr/>
        </p:nvSpPr>
        <p:spPr>
          <a:xfrm>
            <a:off x="4852416" y="3345833"/>
            <a:ext cx="524256" cy="3230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2C441E2-EDA9-4901-A064-FAB5A639E8BD}"/>
              </a:ext>
            </a:extLst>
          </p:cNvPr>
          <p:cNvSpPr/>
          <p:nvPr/>
        </p:nvSpPr>
        <p:spPr>
          <a:xfrm>
            <a:off x="2891935" y="2179320"/>
            <a:ext cx="524256" cy="3230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F85C2E0-3B7E-4451-A359-C71783B53241}"/>
              </a:ext>
            </a:extLst>
          </p:cNvPr>
          <p:cNvGrpSpPr/>
          <p:nvPr/>
        </p:nvGrpSpPr>
        <p:grpSpPr>
          <a:xfrm>
            <a:off x="2529749" y="-2462861"/>
            <a:ext cx="9965342" cy="9208153"/>
            <a:chOff x="972234" y="-704869"/>
            <a:chExt cx="6769686" cy="6255310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D1505F4F-CE8D-4842-9ADF-31E32BFBE04C}"/>
                </a:ext>
              </a:extLst>
            </p:cNvPr>
            <p:cNvSpPr/>
            <p:nvPr/>
          </p:nvSpPr>
          <p:spPr>
            <a:xfrm>
              <a:off x="3376740" y="2153641"/>
              <a:ext cx="1235097" cy="1192192"/>
            </a:xfrm>
            <a:prstGeom prst="ellipse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0740C8E-EDD3-4130-9207-40000C16F02D}"/>
                </a:ext>
              </a:extLst>
            </p:cNvPr>
            <p:cNvSpPr/>
            <p:nvPr/>
          </p:nvSpPr>
          <p:spPr>
            <a:xfrm>
              <a:off x="2759275" y="1548985"/>
              <a:ext cx="2487930" cy="2401504"/>
            </a:xfrm>
            <a:prstGeom prst="ellipse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5AD204B4-63B6-4115-8CCF-6EDEF2FCF1A3}"/>
                </a:ext>
              </a:extLst>
            </p:cNvPr>
            <p:cNvSpPr/>
            <p:nvPr/>
          </p:nvSpPr>
          <p:spPr>
            <a:xfrm>
              <a:off x="2045668" y="656137"/>
              <a:ext cx="4217358" cy="4015630"/>
            </a:xfrm>
            <a:prstGeom prst="ellipse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64C38C96-F927-4D43-82C6-14673465CC8D}"/>
                </a:ext>
              </a:extLst>
            </p:cNvPr>
            <p:cNvSpPr/>
            <p:nvPr/>
          </p:nvSpPr>
          <p:spPr>
            <a:xfrm>
              <a:off x="972234" y="-704869"/>
              <a:ext cx="6769686" cy="6255310"/>
            </a:xfrm>
            <a:prstGeom prst="ellipse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F97E43D-3642-493B-815A-64206D73EDA9}"/>
              </a:ext>
            </a:extLst>
          </p:cNvPr>
          <p:cNvCxnSpPr>
            <a:cxnSpLocks/>
          </p:cNvCxnSpPr>
          <p:nvPr/>
        </p:nvCxnSpPr>
        <p:spPr>
          <a:xfrm flipH="1" flipV="1">
            <a:off x="1465779" y="227689"/>
            <a:ext cx="2066981" cy="2090959"/>
          </a:xfrm>
          <a:prstGeom prst="line">
            <a:avLst/>
          </a:prstGeom>
          <a:ln w="412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26EF02D6-22CD-4DBB-AB8F-3AAB39DC0E97}"/>
              </a:ext>
            </a:extLst>
          </p:cNvPr>
          <p:cNvSpPr/>
          <p:nvPr/>
        </p:nvSpPr>
        <p:spPr>
          <a:xfrm>
            <a:off x="2412632" y="1249680"/>
            <a:ext cx="364343" cy="297808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29AC912-6DDA-46A3-9630-D33639CBB93F}"/>
              </a:ext>
            </a:extLst>
          </p:cNvPr>
          <p:cNvCxnSpPr>
            <a:cxnSpLocks/>
          </p:cNvCxnSpPr>
          <p:nvPr/>
        </p:nvCxnSpPr>
        <p:spPr>
          <a:xfrm flipH="1">
            <a:off x="2635413" y="2693438"/>
            <a:ext cx="1463178" cy="24945"/>
          </a:xfrm>
          <a:prstGeom prst="line">
            <a:avLst/>
          </a:prstGeom>
          <a:ln w="31750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14A2E61-007D-4276-8273-83913F634F60}"/>
              </a:ext>
            </a:extLst>
          </p:cNvPr>
          <p:cNvCxnSpPr>
            <a:cxnSpLocks/>
            <a:endCxn id="17" idx="4"/>
          </p:cNvCxnSpPr>
          <p:nvPr/>
        </p:nvCxnSpPr>
        <p:spPr>
          <a:xfrm flipH="1" flipV="1">
            <a:off x="2594804" y="1547488"/>
            <a:ext cx="18580" cy="1220313"/>
          </a:xfrm>
          <a:prstGeom prst="line">
            <a:avLst/>
          </a:prstGeom>
          <a:ln w="31750">
            <a:solidFill>
              <a:srgbClr val="00B05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7E8185D-6A1C-4587-82A7-F1DA692C7163}"/>
              </a:ext>
            </a:extLst>
          </p:cNvPr>
          <p:cNvCxnSpPr>
            <a:cxnSpLocks/>
            <a:endCxn id="17" idx="6"/>
          </p:cNvCxnSpPr>
          <p:nvPr/>
        </p:nvCxnSpPr>
        <p:spPr>
          <a:xfrm flipH="1" flipV="1">
            <a:off x="2776975" y="1398584"/>
            <a:ext cx="4437016" cy="1369218"/>
          </a:xfrm>
          <a:prstGeom prst="line">
            <a:avLst/>
          </a:prstGeom>
          <a:ln w="3175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9D7BAFF-1D92-4605-9E20-845AD91C04FF}"/>
                  </a:ext>
                </a:extLst>
              </p:cNvPr>
              <p:cNvSpPr txBox="1"/>
              <p:nvPr/>
            </p:nvSpPr>
            <p:spPr>
              <a:xfrm>
                <a:off x="4675957" y="2364634"/>
                <a:ext cx="17645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9D7BAFF-1D92-4605-9E20-845AD91C04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957" y="2364634"/>
                <a:ext cx="176459" cy="369332"/>
              </a:xfrm>
              <a:prstGeom prst="rect">
                <a:avLst/>
              </a:prstGeom>
              <a:blipFill>
                <a:blip r:embed="rId3"/>
                <a:stretch>
                  <a:fillRect l="-41379" r="-37931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A6583CC-8FCB-4265-9CBD-F11430947E3C}"/>
                  </a:ext>
                </a:extLst>
              </p:cNvPr>
              <p:cNvSpPr txBox="1"/>
              <p:nvPr/>
            </p:nvSpPr>
            <p:spPr>
              <a:xfrm>
                <a:off x="3493154" y="2358239"/>
                <a:ext cx="176459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A6583CC-8FCB-4265-9CBD-F11430947E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3154" y="2358239"/>
                <a:ext cx="176459" cy="369332"/>
              </a:xfrm>
              <a:prstGeom prst="rect">
                <a:avLst/>
              </a:prstGeom>
              <a:blipFill>
                <a:blip r:embed="rId4"/>
                <a:stretch>
                  <a:fillRect l="-41379" r="-482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Arc 42">
            <a:extLst>
              <a:ext uri="{FF2B5EF4-FFF2-40B4-BE49-F238E27FC236}">
                <a16:creationId xmlns:a16="http://schemas.microsoft.com/office/drawing/2014/main" id="{C97ED3CB-DF93-45AF-B5C6-0F939CA7017E}"/>
              </a:ext>
            </a:extLst>
          </p:cNvPr>
          <p:cNvSpPr/>
          <p:nvPr/>
        </p:nvSpPr>
        <p:spPr>
          <a:xfrm rot="15583265">
            <a:off x="3671002" y="2571518"/>
            <a:ext cx="297908" cy="243840"/>
          </a:xfrm>
          <a:prstGeom prst="arc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8E6600DE-50CD-4D3B-9065-4711C4BFE5F2}"/>
                  </a:ext>
                </a:extLst>
              </p:cNvPr>
              <p:cNvSpPr txBox="1"/>
              <p:nvPr/>
            </p:nvSpPr>
            <p:spPr>
              <a:xfrm>
                <a:off x="1565550" y="1987326"/>
                <a:ext cx="97039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𝒗𝒕</m:t>
                      </m:r>
                      <m:func>
                        <m:funcPr>
                          <m:ctrlPr>
                            <a:rPr lang="en-US" sz="20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000" b="1" i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𝐜𝐨𝐬</m:t>
                          </m:r>
                        </m:fName>
                        <m:e>
                          <m:r>
                            <a:rPr lang="en-US" sz="20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</m:func>
                    </m:oMath>
                  </m:oMathPara>
                </a14:m>
                <a:endParaRPr lang="en-US" sz="20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8E6600DE-50CD-4D3B-9065-4711C4BFE5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5550" y="1987326"/>
                <a:ext cx="970394" cy="307777"/>
              </a:xfrm>
              <a:prstGeom prst="rect">
                <a:avLst/>
              </a:prstGeom>
              <a:blipFill>
                <a:blip r:embed="rId5"/>
                <a:stretch>
                  <a:fillRect l="-5660" r="-3774" b="-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4C429BC0-E1C6-4844-9938-BEA45C50EA1D}"/>
                  </a:ext>
                </a:extLst>
              </p:cNvPr>
              <p:cNvSpPr txBox="1"/>
              <p:nvPr/>
            </p:nvSpPr>
            <p:spPr>
              <a:xfrm rot="1059947">
                <a:off x="3602414" y="1326776"/>
                <a:ext cx="677558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2800" b="1" dirty="0">
                    <a:solidFill>
                      <a:srgbClr val="FF0000"/>
                    </a:solidFill>
                  </a:rPr>
                  <a:t>c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𝒕</m:t>
                    </m:r>
                  </m:oMath>
                </a14:m>
                <a:endParaRPr lang="en-US" sz="28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4C429BC0-E1C6-4844-9938-BEA45C50EA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059947">
                <a:off x="3602414" y="1326776"/>
                <a:ext cx="677558" cy="430887"/>
              </a:xfrm>
              <a:prstGeom prst="rect">
                <a:avLst/>
              </a:prstGeom>
              <a:blipFill>
                <a:blip r:embed="rId6"/>
                <a:stretch>
                  <a:fillRect l="-34109" t="-25490" b="-17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633C39B-9D3A-4410-9F05-16150EF5B9CE}"/>
                  </a:ext>
                </a:extLst>
              </p:cNvPr>
              <p:cNvSpPr txBox="1"/>
              <p:nvPr/>
            </p:nvSpPr>
            <p:spPr>
              <a:xfrm>
                <a:off x="2781280" y="2732813"/>
                <a:ext cx="94154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𝒗𝒕</m:t>
                      </m:r>
                      <m:func>
                        <m:funcPr>
                          <m:ctrlPr>
                            <a:rPr lang="en-US" sz="20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000" b="1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𝐬𝐢𝐧</m:t>
                          </m:r>
                        </m:fName>
                        <m:e>
                          <m:r>
                            <a:rPr lang="en-US" sz="20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</m:func>
                    </m:oMath>
                  </m:oMathPara>
                </a14:m>
                <a:endParaRPr lang="en-US" sz="2000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633C39B-9D3A-4410-9F05-16150EF5B9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1280" y="2732813"/>
                <a:ext cx="941540" cy="307777"/>
              </a:xfrm>
              <a:prstGeom prst="rect">
                <a:avLst/>
              </a:prstGeom>
              <a:blipFill>
                <a:blip r:embed="rId7"/>
                <a:stretch>
                  <a:fillRect l="-5161" r="-3226"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F1AD4ECB-37DD-42AA-80CE-C2932B5C6388}"/>
                  </a:ext>
                </a:extLst>
              </p:cNvPr>
              <p:cNvSpPr txBox="1"/>
              <p:nvPr/>
            </p:nvSpPr>
            <p:spPr>
              <a:xfrm>
                <a:off x="1694834" y="2784959"/>
                <a:ext cx="176459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F1AD4ECB-37DD-42AA-80CE-C2932B5C63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4834" y="2784959"/>
                <a:ext cx="176459" cy="369332"/>
              </a:xfrm>
              <a:prstGeom prst="rect">
                <a:avLst/>
              </a:prstGeom>
              <a:blipFill>
                <a:blip r:embed="rId8"/>
                <a:stretch>
                  <a:fillRect l="-44828" r="-37931"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97066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C86244DD-3BC3-88D1-93C9-5D01AC0DDE08}"/>
              </a:ext>
            </a:extLst>
          </p:cNvPr>
          <p:cNvCxnSpPr>
            <a:cxnSpLocks/>
          </p:cNvCxnSpPr>
          <p:nvPr/>
        </p:nvCxnSpPr>
        <p:spPr>
          <a:xfrm flipV="1">
            <a:off x="217651" y="2435516"/>
            <a:ext cx="0" cy="3663736"/>
          </a:xfrm>
          <a:prstGeom prst="straightConnector1">
            <a:avLst/>
          </a:prstGeom>
          <a:ln w="47625">
            <a:solidFill>
              <a:schemeClr val="tx1"/>
            </a:solidFill>
            <a:prstDash val="solid"/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B01D09F6-4647-9BC6-6BDE-776ECC440CD2}"/>
              </a:ext>
            </a:extLst>
          </p:cNvPr>
          <p:cNvCxnSpPr>
            <a:cxnSpLocks/>
          </p:cNvCxnSpPr>
          <p:nvPr/>
        </p:nvCxnSpPr>
        <p:spPr>
          <a:xfrm flipH="1">
            <a:off x="890095" y="6372422"/>
            <a:ext cx="4715685" cy="0"/>
          </a:xfrm>
          <a:prstGeom prst="straightConnector1">
            <a:avLst/>
          </a:prstGeom>
          <a:ln w="47625">
            <a:solidFill>
              <a:schemeClr val="tx1"/>
            </a:solidFill>
            <a:prstDash val="solid"/>
            <a:headEnd type="stealth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3049439-3A81-1A8C-C13C-89FF4F2FA8A2}"/>
                  </a:ext>
                </a:extLst>
              </p:cNvPr>
              <p:cNvSpPr txBox="1"/>
              <p:nvPr/>
            </p:nvSpPr>
            <p:spPr>
              <a:xfrm>
                <a:off x="5156462" y="6423259"/>
                <a:ext cx="449318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3049439-3A81-1A8C-C13C-89FF4F2FA8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6462" y="6423259"/>
                <a:ext cx="449318" cy="55399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0213D0C-5EA8-CC2F-43B4-36C56131739E}"/>
                  </a:ext>
                </a:extLst>
              </p:cNvPr>
              <p:cNvSpPr txBox="1"/>
              <p:nvPr/>
            </p:nvSpPr>
            <p:spPr>
              <a:xfrm>
                <a:off x="757652" y="2652419"/>
                <a:ext cx="449318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0213D0C-5EA8-CC2F-43B4-36C5613173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652" y="2652419"/>
                <a:ext cx="449318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Oval 14">
            <a:extLst>
              <a:ext uri="{FF2B5EF4-FFF2-40B4-BE49-F238E27FC236}">
                <a16:creationId xmlns:a16="http://schemas.microsoft.com/office/drawing/2014/main" id="{404C17F5-7E65-8E07-F2DD-FB939918AB0D}"/>
              </a:ext>
            </a:extLst>
          </p:cNvPr>
          <p:cNvSpPr/>
          <p:nvPr/>
        </p:nvSpPr>
        <p:spPr>
          <a:xfrm>
            <a:off x="7231298" y="1411112"/>
            <a:ext cx="2669630" cy="2669630"/>
          </a:xfrm>
          <a:prstGeom prst="ellipse">
            <a:avLst/>
          </a:prstGeom>
          <a:noFill/>
          <a:ln w="444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029246F-B136-4941-BCFB-A3C5C90FB4FD}"/>
              </a:ext>
            </a:extLst>
          </p:cNvPr>
          <p:cNvSpPr/>
          <p:nvPr/>
        </p:nvSpPr>
        <p:spPr>
          <a:xfrm flipH="1">
            <a:off x="2532691" y="4894761"/>
            <a:ext cx="174038" cy="181758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89000"/>
                </a:schemeClr>
              </a:gs>
              <a:gs pos="23000">
                <a:schemeClr val="accent6">
                  <a:lumMod val="89000"/>
                </a:schemeClr>
              </a:gs>
              <a:gs pos="69000">
                <a:schemeClr val="accent6">
                  <a:lumMod val="75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6D5E9A2-153F-C1D4-2007-CD55DA28887F}"/>
              </a:ext>
            </a:extLst>
          </p:cNvPr>
          <p:cNvCxnSpPr>
            <a:cxnSpLocks/>
          </p:cNvCxnSpPr>
          <p:nvPr/>
        </p:nvCxnSpPr>
        <p:spPr>
          <a:xfrm flipV="1">
            <a:off x="2616784" y="5399238"/>
            <a:ext cx="0" cy="973184"/>
          </a:xfrm>
          <a:prstGeom prst="straightConnector1">
            <a:avLst/>
          </a:prstGeom>
          <a:ln w="41275">
            <a:solidFill>
              <a:schemeClr val="tx1"/>
            </a:solidFill>
            <a:prstDash val="solid"/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2CD4AC0-AD4E-98D3-798B-9D12465153EF}"/>
                  </a:ext>
                </a:extLst>
              </p:cNvPr>
              <p:cNvSpPr txBox="1"/>
              <p:nvPr/>
            </p:nvSpPr>
            <p:spPr>
              <a:xfrm>
                <a:off x="2412114" y="5444259"/>
                <a:ext cx="1113373" cy="5523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3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2CD4AC0-AD4E-98D3-798B-9D12465153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2114" y="5444259"/>
                <a:ext cx="1113373" cy="552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9AC5397-8D6E-3E7F-68ED-D8EF5F718CB5}"/>
              </a:ext>
            </a:extLst>
          </p:cNvPr>
          <p:cNvCxnSpPr>
            <a:cxnSpLocks/>
          </p:cNvCxnSpPr>
          <p:nvPr/>
        </p:nvCxnSpPr>
        <p:spPr>
          <a:xfrm flipH="1">
            <a:off x="1692442" y="6383580"/>
            <a:ext cx="928424" cy="0"/>
          </a:xfrm>
          <a:prstGeom prst="straightConnector1">
            <a:avLst/>
          </a:prstGeom>
          <a:ln w="41275">
            <a:solidFill>
              <a:schemeClr val="tx1"/>
            </a:solidFill>
            <a:prstDash val="solid"/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2DAF5EE-4DD6-DC47-32D7-56D70980E276}"/>
                  </a:ext>
                </a:extLst>
              </p:cNvPr>
              <p:cNvSpPr txBox="1"/>
              <p:nvPr/>
            </p:nvSpPr>
            <p:spPr>
              <a:xfrm>
                <a:off x="1732583" y="6423259"/>
                <a:ext cx="1113373" cy="5275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𝑓𝑟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2DAF5EE-4DD6-DC47-32D7-56D70980E2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2583" y="6423259"/>
                <a:ext cx="1113373" cy="52758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9E06068-4AAC-64A1-C1D7-9A9BEFBAFBCE}"/>
              </a:ext>
            </a:extLst>
          </p:cNvPr>
          <p:cNvCxnSpPr>
            <a:cxnSpLocks/>
          </p:cNvCxnSpPr>
          <p:nvPr/>
        </p:nvCxnSpPr>
        <p:spPr>
          <a:xfrm>
            <a:off x="1286051" y="5029515"/>
            <a:ext cx="945114" cy="0"/>
          </a:xfrm>
          <a:prstGeom prst="straightConnector1">
            <a:avLst/>
          </a:prstGeom>
          <a:ln w="41275">
            <a:solidFill>
              <a:schemeClr val="tx1"/>
            </a:solidFill>
            <a:prstDash val="solid"/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211357B-78F2-85AA-BA79-D7976C965336}"/>
                  </a:ext>
                </a:extLst>
              </p:cNvPr>
              <p:cNvSpPr txBox="1"/>
              <p:nvPr/>
            </p:nvSpPr>
            <p:spPr>
              <a:xfrm>
                <a:off x="1503411" y="4357253"/>
                <a:ext cx="1113373" cy="5523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3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211357B-78F2-85AA-BA79-D7976C9653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3411" y="4357253"/>
                <a:ext cx="1113373" cy="5523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D7B2096-011D-3440-FD0F-E78E7946642E}"/>
                  </a:ext>
                </a:extLst>
              </p:cNvPr>
              <p:cNvSpPr txBox="1"/>
              <p:nvPr/>
            </p:nvSpPr>
            <p:spPr>
              <a:xfrm>
                <a:off x="217651" y="4154869"/>
                <a:ext cx="1113373" cy="5275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𝑓𝑟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D7B2096-011D-3440-FD0F-E78E794664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651" y="4154869"/>
                <a:ext cx="1113373" cy="52758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E1CC231-45F5-F432-950E-8825DD819025}"/>
              </a:ext>
            </a:extLst>
          </p:cNvPr>
          <p:cNvCxnSpPr>
            <a:cxnSpLocks/>
          </p:cNvCxnSpPr>
          <p:nvPr/>
        </p:nvCxnSpPr>
        <p:spPr>
          <a:xfrm flipV="1">
            <a:off x="1266801" y="4205705"/>
            <a:ext cx="0" cy="823810"/>
          </a:xfrm>
          <a:prstGeom prst="straightConnector1">
            <a:avLst/>
          </a:prstGeom>
          <a:ln w="41275">
            <a:solidFill>
              <a:schemeClr val="tx1"/>
            </a:solidFill>
            <a:prstDash val="solid"/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6567517-FADE-1487-681F-D25F5F781E90}"/>
                  </a:ext>
                </a:extLst>
              </p:cNvPr>
              <p:cNvSpPr txBox="1"/>
              <p:nvPr/>
            </p:nvSpPr>
            <p:spPr>
              <a:xfrm>
                <a:off x="3632436" y="3522853"/>
                <a:ext cx="26720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6567517-FADE-1487-681F-D25F5F781E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2436" y="3522853"/>
                <a:ext cx="267203" cy="369332"/>
              </a:xfrm>
              <a:prstGeom prst="rect">
                <a:avLst/>
              </a:prstGeom>
              <a:blipFill>
                <a:blip r:embed="rId8"/>
                <a:stretch>
                  <a:fillRect l="-22727" r="-15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Arc 38">
            <a:extLst>
              <a:ext uri="{FF2B5EF4-FFF2-40B4-BE49-F238E27FC236}">
                <a16:creationId xmlns:a16="http://schemas.microsoft.com/office/drawing/2014/main" id="{94C15AA5-3273-089C-24AF-4C61DB1C748F}"/>
              </a:ext>
            </a:extLst>
          </p:cNvPr>
          <p:cNvSpPr/>
          <p:nvPr/>
        </p:nvSpPr>
        <p:spPr>
          <a:xfrm rot="20492297">
            <a:off x="3402412" y="3666719"/>
            <a:ext cx="411142" cy="549711"/>
          </a:xfrm>
          <a:custGeom>
            <a:avLst/>
            <a:gdLst>
              <a:gd name="connsiteX0" fmla="*/ 341454 w 682907"/>
              <a:gd name="connsiteY0" fmla="*/ 0 h 123794"/>
              <a:gd name="connsiteX1" fmla="*/ 668875 w 682907"/>
              <a:gd name="connsiteY1" fmla="*/ 44334 h 123794"/>
              <a:gd name="connsiteX2" fmla="*/ 348113 w 682907"/>
              <a:gd name="connsiteY2" fmla="*/ 123782 h 123794"/>
              <a:gd name="connsiteX3" fmla="*/ 86969 w 682907"/>
              <a:gd name="connsiteY3" fmla="*/ 103165 h 123794"/>
              <a:gd name="connsiteX4" fmla="*/ 341454 w 682907"/>
              <a:gd name="connsiteY4" fmla="*/ 61897 h 123794"/>
              <a:gd name="connsiteX5" fmla="*/ 341454 w 682907"/>
              <a:gd name="connsiteY5" fmla="*/ 0 h 123794"/>
              <a:gd name="connsiteX0" fmla="*/ 341454 w 682907"/>
              <a:gd name="connsiteY0" fmla="*/ 0 h 123794"/>
              <a:gd name="connsiteX1" fmla="*/ 668875 w 682907"/>
              <a:gd name="connsiteY1" fmla="*/ 44334 h 123794"/>
              <a:gd name="connsiteX2" fmla="*/ 348113 w 682907"/>
              <a:gd name="connsiteY2" fmla="*/ 123782 h 123794"/>
              <a:gd name="connsiteX3" fmla="*/ 86969 w 682907"/>
              <a:gd name="connsiteY3" fmla="*/ 103165 h 123794"/>
              <a:gd name="connsiteX0" fmla="*/ 254485 w 596147"/>
              <a:gd name="connsiteY0" fmla="*/ 179070 h 302863"/>
              <a:gd name="connsiteX1" fmla="*/ 581906 w 596147"/>
              <a:gd name="connsiteY1" fmla="*/ 223404 h 302863"/>
              <a:gd name="connsiteX2" fmla="*/ 261144 w 596147"/>
              <a:gd name="connsiteY2" fmla="*/ 302852 h 302863"/>
              <a:gd name="connsiteX3" fmla="*/ 0 w 596147"/>
              <a:gd name="connsiteY3" fmla="*/ 282235 h 302863"/>
              <a:gd name="connsiteX4" fmla="*/ 254485 w 596147"/>
              <a:gd name="connsiteY4" fmla="*/ 240967 h 302863"/>
              <a:gd name="connsiteX5" fmla="*/ 254485 w 596147"/>
              <a:gd name="connsiteY5" fmla="*/ 179070 h 302863"/>
              <a:gd name="connsiteX0" fmla="*/ 290680 w 596147"/>
              <a:gd name="connsiteY0" fmla="*/ 0 h 302863"/>
              <a:gd name="connsiteX1" fmla="*/ 581906 w 596147"/>
              <a:gd name="connsiteY1" fmla="*/ 223404 h 302863"/>
              <a:gd name="connsiteX2" fmla="*/ 261144 w 596147"/>
              <a:gd name="connsiteY2" fmla="*/ 302852 h 302863"/>
              <a:gd name="connsiteX3" fmla="*/ 0 w 596147"/>
              <a:gd name="connsiteY3" fmla="*/ 282235 h 302863"/>
              <a:gd name="connsiteX0" fmla="*/ 254485 w 596147"/>
              <a:gd name="connsiteY0" fmla="*/ 288047 h 411840"/>
              <a:gd name="connsiteX1" fmla="*/ 581906 w 596147"/>
              <a:gd name="connsiteY1" fmla="*/ 332381 h 411840"/>
              <a:gd name="connsiteX2" fmla="*/ 261144 w 596147"/>
              <a:gd name="connsiteY2" fmla="*/ 411829 h 411840"/>
              <a:gd name="connsiteX3" fmla="*/ 0 w 596147"/>
              <a:gd name="connsiteY3" fmla="*/ 391212 h 411840"/>
              <a:gd name="connsiteX4" fmla="*/ 254485 w 596147"/>
              <a:gd name="connsiteY4" fmla="*/ 349944 h 411840"/>
              <a:gd name="connsiteX5" fmla="*/ 254485 w 596147"/>
              <a:gd name="connsiteY5" fmla="*/ 288047 h 411840"/>
              <a:gd name="connsiteX0" fmla="*/ 290680 w 596147"/>
              <a:gd name="connsiteY0" fmla="*/ 108977 h 411840"/>
              <a:gd name="connsiteX1" fmla="*/ 362831 w 596147"/>
              <a:gd name="connsiteY1" fmla="*/ 10436 h 411840"/>
              <a:gd name="connsiteX2" fmla="*/ 261144 w 596147"/>
              <a:gd name="connsiteY2" fmla="*/ 411829 h 411840"/>
              <a:gd name="connsiteX3" fmla="*/ 0 w 596147"/>
              <a:gd name="connsiteY3" fmla="*/ 391212 h 411840"/>
              <a:gd name="connsiteX0" fmla="*/ 254485 w 596147"/>
              <a:gd name="connsiteY0" fmla="*/ 310595 h 434388"/>
              <a:gd name="connsiteX1" fmla="*/ 581906 w 596147"/>
              <a:gd name="connsiteY1" fmla="*/ 354929 h 434388"/>
              <a:gd name="connsiteX2" fmla="*/ 261144 w 596147"/>
              <a:gd name="connsiteY2" fmla="*/ 434377 h 434388"/>
              <a:gd name="connsiteX3" fmla="*/ 0 w 596147"/>
              <a:gd name="connsiteY3" fmla="*/ 413760 h 434388"/>
              <a:gd name="connsiteX4" fmla="*/ 254485 w 596147"/>
              <a:gd name="connsiteY4" fmla="*/ 372492 h 434388"/>
              <a:gd name="connsiteX5" fmla="*/ 254485 w 596147"/>
              <a:gd name="connsiteY5" fmla="*/ 310595 h 434388"/>
              <a:gd name="connsiteX0" fmla="*/ 290680 w 596147"/>
              <a:gd name="connsiteY0" fmla="*/ 131525 h 434388"/>
              <a:gd name="connsiteX1" fmla="*/ 362831 w 596147"/>
              <a:gd name="connsiteY1" fmla="*/ 32984 h 434388"/>
              <a:gd name="connsiteX2" fmla="*/ 118269 w 596147"/>
              <a:gd name="connsiteY2" fmla="*/ 37 h 434388"/>
              <a:gd name="connsiteX3" fmla="*/ 0 w 596147"/>
              <a:gd name="connsiteY3" fmla="*/ 413760 h 434388"/>
              <a:gd name="connsiteX0" fmla="*/ 427840 w 769502"/>
              <a:gd name="connsiteY0" fmla="*/ 310595 h 434388"/>
              <a:gd name="connsiteX1" fmla="*/ 755261 w 769502"/>
              <a:gd name="connsiteY1" fmla="*/ 354929 h 434388"/>
              <a:gd name="connsiteX2" fmla="*/ 434499 w 769502"/>
              <a:gd name="connsiteY2" fmla="*/ 434377 h 434388"/>
              <a:gd name="connsiteX3" fmla="*/ 173355 w 769502"/>
              <a:gd name="connsiteY3" fmla="*/ 413760 h 434388"/>
              <a:gd name="connsiteX4" fmla="*/ 427840 w 769502"/>
              <a:gd name="connsiteY4" fmla="*/ 372492 h 434388"/>
              <a:gd name="connsiteX5" fmla="*/ 427840 w 769502"/>
              <a:gd name="connsiteY5" fmla="*/ 310595 h 434388"/>
              <a:gd name="connsiteX0" fmla="*/ 464035 w 769502"/>
              <a:gd name="connsiteY0" fmla="*/ 131525 h 434388"/>
              <a:gd name="connsiteX1" fmla="*/ 536186 w 769502"/>
              <a:gd name="connsiteY1" fmla="*/ 32984 h 434388"/>
              <a:gd name="connsiteX2" fmla="*/ 291624 w 769502"/>
              <a:gd name="connsiteY2" fmla="*/ 37 h 434388"/>
              <a:gd name="connsiteX3" fmla="*/ 0 w 769502"/>
              <a:gd name="connsiteY3" fmla="*/ 375 h 434388"/>
              <a:gd name="connsiteX0" fmla="*/ 427840 w 769502"/>
              <a:gd name="connsiteY0" fmla="*/ 319428 h 443221"/>
              <a:gd name="connsiteX1" fmla="*/ 755261 w 769502"/>
              <a:gd name="connsiteY1" fmla="*/ 363762 h 443221"/>
              <a:gd name="connsiteX2" fmla="*/ 434499 w 769502"/>
              <a:gd name="connsiteY2" fmla="*/ 443210 h 443221"/>
              <a:gd name="connsiteX3" fmla="*/ 173355 w 769502"/>
              <a:gd name="connsiteY3" fmla="*/ 422593 h 443221"/>
              <a:gd name="connsiteX4" fmla="*/ 427840 w 769502"/>
              <a:gd name="connsiteY4" fmla="*/ 381325 h 443221"/>
              <a:gd name="connsiteX5" fmla="*/ 427840 w 769502"/>
              <a:gd name="connsiteY5" fmla="*/ 319428 h 443221"/>
              <a:gd name="connsiteX0" fmla="*/ 385295 w 769502"/>
              <a:gd name="connsiteY0" fmla="*/ 409598 h 443221"/>
              <a:gd name="connsiteX1" fmla="*/ 536186 w 769502"/>
              <a:gd name="connsiteY1" fmla="*/ 41817 h 443221"/>
              <a:gd name="connsiteX2" fmla="*/ 291624 w 769502"/>
              <a:gd name="connsiteY2" fmla="*/ 8870 h 443221"/>
              <a:gd name="connsiteX3" fmla="*/ 0 w 769502"/>
              <a:gd name="connsiteY3" fmla="*/ 9208 h 443221"/>
              <a:gd name="connsiteX0" fmla="*/ 427840 w 769502"/>
              <a:gd name="connsiteY0" fmla="*/ 310565 h 434358"/>
              <a:gd name="connsiteX1" fmla="*/ 755261 w 769502"/>
              <a:gd name="connsiteY1" fmla="*/ 354899 h 434358"/>
              <a:gd name="connsiteX2" fmla="*/ 434499 w 769502"/>
              <a:gd name="connsiteY2" fmla="*/ 434347 h 434358"/>
              <a:gd name="connsiteX3" fmla="*/ 173355 w 769502"/>
              <a:gd name="connsiteY3" fmla="*/ 413730 h 434358"/>
              <a:gd name="connsiteX4" fmla="*/ 427840 w 769502"/>
              <a:gd name="connsiteY4" fmla="*/ 372462 h 434358"/>
              <a:gd name="connsiteX5" fmla="*/ 427840 w 769502"/>
              <a:gd name="connsiteY5" fmla="*/ 310565 h 434358"/>
              <a:gd name="connsiteX0" fmla="*/ 385295 w 769502"/>
              <a:gd name="connsiteY0" fmla="*/ 400735 h 434358"/>
              <a:gd name="connsiteX1" fmla="*/ 426966 w 769502"/>
              <a:gd name="connsiteY1" fmla="*/ 137094 h 434358"/>
              <a:gd name="connsiteX2" fmla="*/ 291624 w 769502"/>
              <a:gd name="connsiteY2" fmla="*/ 7 h 434358"/>
              <a:gd name="connsiteX3" fmla="*/ 0 w 769502"/>
              <a:gd name="connsiteY3" fmla="*/ 345 h 434358"/>
              <a:gd name="connsiteX0" fmla="*/ 3660 w 772113"/>
              <a:gd name="connsiteY0" fmla="*/ 3225 h 434358"/>
              <a:gd name="connsiteX1" fmla="*/ 755261 w 772113"/>
              <a:gd name="connsiteY1" fmla="*/ 354899 h 434358"/>
              <a:gd name="connsiteX2" fmla="*/ 434499 w 772113"/>
              <a:gd name="connsiteY2" fmla="*/ 434347 h 434358"/>
              <a:gd name="connsiteX3" fmla="*/ 173355 w 772113"/>
              <a:gd name="connsiteY3" fmla="*/ 413730 h 434358"/>
              <a:gd name="connsiteX4" fmla="*/ 427840 w 772113"/>
              <a:gd name="connsiteY4" fmla="*/ 372462 h 434358"/>
              <a:gd name="connsiteX5" fmla="*/ 3660 w 772113"/>
              <a:gd name="connsiteY5" fmla="*/ 3225 h 434358"/>
              <a:gd name="connsiteX0" fmla="*/ 385295 w 772113"/>
              <a:gd name="connsiteY0" fmla="*/ 400735 h 434358"/>
              <a:gd name="connsiteX1" fmla="*/ 426966 w 772113"/>
              <a:gd name="connsiteY1" fmla="*/ 137094 h 434358"/>
              <a:gd name="connsiteX2" fmla="*/ 291624 w 772113"/>
              <a:gd name="connsiteY2" fmla="*/ 7 h 434358"/>
              <a:gd name="connsiteX3" fmla="*/ 0 w 772113"/>
              <a:gd name="connsiteY3" fmla="*/ 345 h 434358"/>
              <a:gd name="connsiteX0" fmla="*/ 3660 w 772113"/>
              <a:gd name="connsiteY0" fmla="*/ 2880 h 434013"/>
              <a:gd name="connsiteX1" fmla="*/ 755261 w 772113"/>
              <a:gd name="connsiteY1" fmla="*/ 354554 h 434013"/>
              <a:gd name="connsiteX2" fmla="*/ 434499 w 772113"/>
              <a:gd name="connsiteY2" fmla="*/ 434002 h 434013"/>
              <a:gd name="connsiteX3" fmla="*/ 173355 w 772113"/>
              <a:gd name="connsiteY3" fmla="*/ 413385 h 434013"/>
              <a:gd name="connsiteX4" fmla="*/ 427840 w 772113"/>
              <a:gd name="connsiteY4" fmla="*/ 372117 h 434013"/>
              <a:gd name="connsiteX5" fmla="*/ 3660 w 772113"/>
              <a:gd name="connsiteY5" fmla="*/ 2880 h 434013"/>
              <a:gd name="connsiteX0" fmla="*/ 385295 w 772113"/>
              <a:gd name="connsiteY0" fmla="*/ 400390 h 434013"/>
              <a:gd name="connsiteX1" fmla="*/ 426966 w 772113"/>
              <a:gd name="connsiteY1" fmla="*/ 136749 h 434013"/>
              <a:gd name="connsiteX2" fmla="*/ 273844 w 772113"/>
              <a:gd name="connsiteY2" fmla="*/ 42842 h 434013"/>
              <a:gd name="connsiteX3" fmla="*/ 0 w 772113"/>
              <a:gd name="connsiteY3" fmla="*/ 0 h 434013"/>
              <a:gd name="connsiteX0" fmla="*/ 3660 w 772113"/>
              <a:gd name="connsiteY0" fmla="*/ 2880 h 434013"/>
              <a:gd name="connsiteX1" fmla="*/ 755261 w 772113"/>
              <a:gd name="connsiteY1" fmla="*/ 354554 h 434013"/>
              <a:gd name="connsiteX2" fmla="*/ 434499 w 772113"/>
              <a:gd name="connsiteY2" fmla="*/ 434002 h 434013"/>
              <a:gd name="connsiteX3" fmla="*/ 173355 w 772113"/>
              <a:gd name="connsiteY3" fmla="*/ 413385 h 434013"/>
              <a:gd name="connsiteX4" fmla="*/ 427840 w 772113"/>
              <a:gd name="connsiteY4" fmla="*/ 372117 h 434013"/>
              <a:gd name="connsiteX5" fmla="*/ 3660 w 772113"/>
              <a:gd name="connsiteY5" fmla="*/ 2880 h 434013"/>
              <a:gd name="connsiteX0" fmla="*/ 385295 w 772113"/>
              <a:gd name="connsiteY0" fmla="*/ 400390 h 434013"/>
              <a:gd name="connsiteX1" fmla="*/ 401566 w 772113"/>
              <a:gd name="connsiteY1" fmla="*/ 185009 h 434013"/>
              <a:gd name="connsiteX2" fmla="*/ 273844 w 772113"/>
              <a:gd name="connsiteY2" fmla="*/ 42842 h 434013"/>
              <a:gd name="connsiteX3" fmla="*/ 0 w 772113"/>
              <a:gd name="connsiteY3" fmla="*/ 0 h 434013"/>
              <a:gd name="connsiteX0" fmla="*/ 3660 w 461835"/>
              <a:gd name="connsiteY0" fmla="*/ 2880 h 454899"/>
              <a:gd name="connsiteX1" fmla="*/ 374261 w 461835"/>
              <a:gd name="connsiteY1" fmla="*/ 103094 h 454899"/>
              <a:gd name="connsiteX2" fmla="*/ 434499 w 461835"/>
              <a:gd name="connsiteY2" fmla="*/ 434002 h 454899"/>
              <a:gd name="connsiteX3" fmla="*/ 173355 w 461835"/>
              <a:gd name="connsiteY3" fmla="*/ 413385 h 454899"/>
              <a:gd name="connsiteX4" fmla="*/ 427840 w 461835"/>
              <a:gd name="connsiteY4" fmla="*/ 372117 h 454899"/>
              <a:gd name="connsiteX5" fmla="*/ 3660 w 461835"/>
              <a:gd name="connsiteY5" fmla="*/ 2880 h 454899"/>
              <a:gd name="connsiteX0" fmla="*/ 385295 w 461835"/>
              <a:gd name="connsiteY0" fmla="*/ 400390 h 454899"/>
              <a:gd name="connsiteX1" fmla="*/ 401566 w 461835"/>
              <a:gd name="connsiteY1" fmla="*/ 185009 h 454899"/>
              <a:gd name="connsiteX2" fmla="*/ 273844 w 461835"/>
              <a:gd name="connsiteY2" fmla="*/ 42842 h 454899"/>
              <a:gd name="connsiteX3" fmla="*/ 0 w 461835"/>
              <a:gd name="connsiteY3" fmla="*/ 0 h 454899"/>
              <a:gd name="connsiteX0" fmla="*/ 3660 w 478166"/>
              <a:gd name="connsiteY0" fmla="*/ 2880 h 418846"/>
              <a:gd name="connsiteX1" fmla="*/ 374261 w 478166"/>
              <a:gd name="connsiteY1" fmla="*/ 103094 h 418846"/>
              <a:gd name="connsiteX2" fmla="*/ 467519 w 478166"/>
              <a:gd name="connsiteY2" fmla="*/ 365422 h 418846"/>
              <a:gd name="connsiteX3" fmla="*/ 173355 w 478166"/>
              <a:gd name="connsiteY3" fmla="*/ 413385 h 418846"/>
              <a:gd name="connsiteX4" fmla="*/ 427840 w 478166"/>
              <a:gd name="connsiteY4" fmla="*/ 372117 h 418846"/>
              <a:gd name="connsiteX5" fmla="*/ 3660 w 478166"/>
              <a:gd name="connsiteY5" fmla="*/ 2880 h 418846"/>
              <a:gd name="connsiteX0" fmla="*/ 385295 w 478166"/>
              <a:gd name="connsiteY0" fmla="*/ 400390 h 418846"/>
              <a:gd name="connsiteX1" fmla="*/ 401566 w 478166"/>
              <a:gd name="connsiteY1" fmla="*/ 185009 h 418846"/>
              <a:gd name="connsiteX2" fmla="*/ 273844 w 478166"/>
              <a:gd name="connsiteY2" fmla="*/ 42842 h 418846"/>
              <a:gd name="connsiteX3" fmla="*/ 0 w 478166"/>
              <a:gd name="connsiteY3" fmla="*/ 0 h 418846"/>
              <a:gd name="connsiteX0" fmla="*/ 3660 w 478812"/>
              <a:gd name="connsiteY0" fmla="*/ 2880 h 418846"/>
              <a:gd name="connsiteX1" fmla="*/ 374261 w 478812"/>
              <a:gd name="connsiteY1" fmla="*/ 103094 h 418846"/>
              <a:gd name="connsiteX2" fmla="*/ 467519 w 478812"/>
              <a:gd name="connsiteY2" fmla="*/ 365422 h 418846"/>
              <a:gd name="connsiteX3" fmla="*/ 173355 w 478812"/>
              <a:gd name="connsiteY3" fmla="*/ 413385 h 418846"/>
              <a:gd name="connsiteX4" fmla="*/ 427840 w 478812"/>
              <a:gd name="connsiteY4" fmla="*/ 372117 h 418846"/>
              <a:gd name="connsiteX5" fmla="*/ 3660 w 478812"/>
              <a:gd name="connsiteY5" fmla="*/ 2880 h 418846"/>
              <a:gd name="connsiteX0" fmla="*/ 385295 w 478812"/>
              <a:gd name="connsiteY0" fmla="*/ 400390 h 418846"/>
              <a:gd name="connsiteX1" fmla="*/ 444746 w 478812"/>
              <a:gd name="connsiteY1" fmla="*/ 174849 h 418846"/>
              <a:gd name="connsiteX2" fmla="*/ 273844 w 478812"/>
              <a:gd name="connsiteY2" fmla="*/ 42842 h 418846"/>
              <a:gd name="connsiteX3" fmla="*/ 0 w 478812"/>
              <a:gd name="connsiteY3" fmla="*/ 0 h 418846"/>
              <a:gd name="connsiteX0" fmla="*/ 3660 w 478166"/>
              <a:gd name="connsiteY0" fmla="*/ 2880 h 418846"/>
              <a:gd name="connsiteX1" fmla="*/ 374261 w 478166"/>
              <a:gd name="connsiteY1" fmla="*/ 103094 h 418846"/>
              <a:gd name="connsiteX2" fmla="*/ 467519 w 478166"/>
              <a:gd name="connsiteY2" fmla="*/ 365422 h 418846"/>
              <a:gd name="connsiteX3" fmla="*/ 173355 w 478166"/>
              <a:gd name="connsiteY3" fmla="*/ 413385 h 418846"/>
              <a:gd name="connsiteX4" fmla="*/ 427840 w 478166"/>
              <a:gd name="connsiteY4" fmla="*/ 372117 h 418846"/>
              <a:gd name="connsiteX5" fmla="*/ 3660 w 478166"/>
              <a:gd name="connsiteY5" fmla="*/ 2880 h 418846"/>
              <a:gd name="connsiteX0" fmla="*/ 385295 w 478166"/>
              <a:gd name="connsiteY0" fmla="*/ 400390 h 418846"/>
              <a:gd name="connsiteX1" fmla="*/ 444746 w 478166"/>
              <a:gd name="connsiteY1" fmla="*/ 174849 h 418846"/>
              <a:gd name="connsiteX2" fmla="*/ 384658 w 478166"/>
              <a:gd name="connsiteY2" fmla="*/ 118422 h 418846"/>
              <a:gd name="connsiteX3" fmla="*/ 273844 w 478166"/>
              <a:gd name="connsiteY3" fmla="*/ 42842 h 418846"/>
              <a:gd name="connsiteX4" fmla="*/ 0 w 478166"/>
              <a:gd name="connsiteY4" fmla="*/ 0 h 418846"/>
              <a:gd name="connsiteX0" fmla="*/ 3660 w 478166"/>
              <a:gd name="connsiteY0" fmla="*/ 2880 h 418846"/>
              <a:gd name="connsiteX1" fmla="*/ 374261 w 478166"/>
              <a:gd name="connsiteY1" fmla="*/ 103094 h 418846"/>
              <a:gd name="connsiteX2" fmla="*/ 467519 w 478166"/>
              <a:gd name="connsiteY2" fmla="*/ 365422 h 418846"/>
              <a:gd name="connsiteX3" fmla="*/ 173355 w 478166"/>
              <a:gd name="connsiteY3" fmla="*/ 413385 h 418846"/>
              <a:gd name="connsiteX4" fmla="*/ 427840 w 478166"/>
              <a:gd name="connsiteY4" fmla="*/ 372117 h 418846"/>
              <a:gd name="connsiteX5" fmla="*/ 3660 w 478166"/>
              <a:gd name="connsiteY5" fmla="*/ 2880 h 418846"/>
              <a:gd name="connsiteX0" fmla="*/ 385295 w 478166"/>
              <a:gd name="connsiteY0" fmla="*/ 400390 h 418846"/>
              <a:gd name="connsiteX1" fmla="*/ 444746 w 478166"/>
              <a:gd name="connsiteY1" fmla="*/ 174849 h 418846"/>
              <a:gd name="connsiteX2" fmla="*/ 384658 w 478166"/>
              <a:gd name="connsiteY2" fmla="*/ 118422 h 418846"/>
              <a:gd name="connsiteX3" fmla="*/ 271304 w 478166"/>
              <a:gd name="connsiteY3" fmla="*/ 53002 h 418846"/>
              <a:gd name="connsiteX4" fmla="*/ 0 w 478166"/>
              <a:gd name="connsiteY4" fmla="*/ 0 h 418846"/>
              <a:gd name="connsiteX0" fmla="*/ 3660 w 478166"/>
              <a:gd name="connsiteY0" fmla="*/ 2880 h 418846"/>
              <a:gd name="connsiteX1" fmla="*/ 374261 w 478166"/>
              <a:gd name="connsiteY1" fmla="*/ 103094 h 418846"/>
              <a:gd name="connsiteX2" fmla="*/ 467519 w 478166"/>
              <a:gd name="connsiteY2" fmla="*/ 365422 h 418846"/>
              <a:gd name="connsiteX3" fmla="*/ 173355 w 478166"/>
              <a:gd name="connsiteY3" fmla="*/ 413385 h 418846"/>
              <a:gd name="connsiteX4" fmla="*/ 427840 w 478166"/>
              <a:gd name="connsiteY4" fmla="*/ 372117 h 418846"/>
              <a:gd name="connsiteX5" fmla="*/ 3660 w 478166"/>
              <a:gd name="connsiteY5" fmla="*/ 2880 h 418846"/>
              <a:gd name="connsiteX0" fmla="*/ 385295 w 478166"/>
              <a:gd name="connsiteY0" fmla="*/ 400390 h 418846"/>
              <a:gd name="connsiteX1" fmla="*/ 444746 w 478166"/>
              <a:gd name="connsiteY1" fmla="*/ 174849 h 418846"/>
              <a:gd name="connsiteX2" fmla="*/ 384658 w 478166"/>
              <a:gd name="connsiteY2" fmla="*/ 118422 h 418846"/>
              <a:gd name="connsiteX3" fmla="*/ 271304 w 478166"/>
              <a:gd name="connsiteY3" fmla="*/ 53002 h 418846"/>
              <a:gd name="connsiteX4" fmla="*/ 0 w 478166"/>
              <a:gd name="connsiteY4" fmla="*/ 0 h 418846"/>
              <a:gd name="connsiteX0" fmla="*/ 3660 w 478166"/>
              <a:gd name="connsiteY0" fmla="*/ 2880 h 418846"/>
              <a:gd name="connsiteX1" fmla="*/ 374261 w 478166"/>
              <a:gd name="connsiteY1" fmla="*/ 103094 h 418846"/>
              <a:gd name="connsiteX2" fmla="*/ 467519 w 478166"/>
              <a:gd name="connsiteY2" fmla="*/ 365422 h 418846"/>
              <a:gd name="connsiteX3" fmla="*/ 173355 w 478166"/>
              <a:gd name="connsiteY3" fmla="*/ 413385 h 418846"/>
              <a:gd name="connsiteX4" fmla="*/ 427840 w 478166"/>
              <a:gd name="connsiteY4" fmla="*/ 372117 h 418846"/>
              <a:gd name="connsiteX5" fmla="*/ 3660 w 478166"/>
              <a:gd name="connsiteY5" fmla="*/ 2880 h 418846"/>
              <a:gd name="connsiteX0" fmla="*/ 385295 w 478166"/>
              <a:gd name="connsiteY0" fmla="*/ 400390 h 418846"/>
              <a:gd name="connsiteX1" fmla="*/ 444746 w 478166"/>
              <a:gd name="connsiteY1" fmla="*/ 174849 h 418846"/>
              <a:gd name="connsiteX2" fmla="*/ 384658 w 478166"/>
              <a:gd name="connsiteY2" fmla="*/ 118422 h 418846"/>
              <a:gd name="connsiteX3" fmla="*/ 271304 w 478166"/>
              <a:gd name="connsiteY3" fmla="*/ 53002 h 418846"/>
              <a:gd name="connsiteX4" fmla="*/ 0 w 478166"/>
              <a:gd name="connsiteY4" fmla="*/ 0 h 418846"/>
              <a:gd name="connsiteX0" fmla="*/ 3660 w 481898"/>
              <a:gd name="connsiteY0" fmla="*/ 2880 h 418846"/>
              <a:gd name="connsiteX1" fmla="*/ 374261 w 481898"/>
              <a:gd name="connsiteY1" fmla="*/ 103094 h 418846"/>
              <a:gd name="connsiteX2" fmla="*/ 467519 w 481898"/>
              <a:gd name="connsiteY2" fmla="*/ 365422 h 418846"/>
              <a:gd name="connsiteX3" fmla="*/ 173355 w 481898"/>
              <a:gd name="connsiteY3" fmla="*/ 413385 h 418846"/>
              <a:gd name="connsiteX4" fmla="*/ 427840 w 481898"/>
              <a:gd name="connsiteY4" fmla="*/ 372117 h 418846"/>
              <a:gd name="connsiteX5" fmla="*/ 3660 w 481898"/>
              <a:gd name="connsiteY5" fmla="*/ 2880 h 418846"/>
              <a:gd name="connsiteX0" fmla="*/ 385295 w 481898"/>
              <a:gd name="connsiteY0" fmla="*/ 400390 h 418846"/>
              <a:gd name="connsiteX1" fmla="*/ 444746 w 481898"/>
              <a:gd name="connsiteY1" fmla="*/ 174849 h 418846"/>
              <a:gd name="connsiteX2" fmla="*/ 384658 w 481898"/>
              <a:gd name="connsiteY2" fmla="*/ 118422 h 418846"/>
              <a:gd name="connsiteX3" fmla="*/ 271304 w 481898"/>
              <a:gd name="connsiteY3" fmla="*/ 53002 h 418846"/>
              <a:gd name="connsiteX4" fmla="*/ 0 w 481898"/>
              <a:gd name="connsiteY4" fmla="*/ 0 h 418846"/>
              <a:gd name="connsiteX0" fmla="*/ 3660 w 478166"/>
              <a:gd name="connsiteY0" fmla="*/ 2880 h 418846"/>
              <a:gd name="connsiteX1" fmla="*/ 374261 w 478166"/>
              <a:gd name="connsiteY1" fmla="*/ 103094 h 418846"/>
              <a:gd name="connsiteX2" fmla="*/ 467519 w 478166"/>
              <a:gd name="connsiteY2" fmla="*/ 365422 h 418846"/>
              <a:gd name="connsiteX3" fmla="*/ 173355 w 478166"/>
              <a:gd name="connsiteY3" fmla="*/ 413385 h 418846"/>
              <a:gd name="connsiteX4" fmla="*/ 427840 w 478166"/>
              <a:gd name="connsiteY4" fmla="*/ 372117 h 418846"/>
              <a:gd name="connsiteX5" fmla="*/ 3660 w 478166"/>
              <a:gd name="connsiteY5" fmla="*/ 2880 h 418846"/>
              <a:gd name="connsiteX0" fmla="*/ 385295 w 478166"/>
              <a:gd name="connsiteY0" fmla="*/ 400390 h 418846"/>
              <a:gd name="connsiteX1" fmla="*/ 444746 w 478166"/>
              <a:gd name="connsiteY1" fmla="*/ 174849 h 418846"/>
              <a:gd name="connsiteX2" fmla="*/ 426568 w 478166"/>
              <a:gd name="connsiteY2" fmla="*/ 91752 h 418846"/>
              <a:gd name="connsiteX3" fmla="*/ 271304 w 478166"/>
              <a:gd name="connsiteY3" fmla="*/ 53002 h 418846"/>
              <a:gd name="connsiteX4" fmla="*/ 0 w 478166"/>
              <a:gd name="connsiteY4" fmla="*/ 0 h 418846"/>
              <a:gd name="connsiteX0" fmla="*/ 3660 w 478166"/>
              <a:gd name="connsiteY0" fmla="*/ 2880 h 418846"/>
              <a:gd name="connsiteX1" fmla="*/ 374261 w 478166"/>
              <a:gd name="connsiteY1" fmla="*/ 103094 h 418846"/>
              <a:gd name="connsiteX2" fmla="*/ 467519 w 478166"/>
              <a:gd name="connsiteY2" fmla="*/ 365422 h 418846"/>
              <a:gd name="connsiteX3" fmla="*/ 173355 w 478166"/>
              <a:gd name="connsiteY3" fmla="*/ 413385 h 418846"/>
              <a:gd name="connsiteX4" fmla="*/ 427840 w 478166"/>
              <a:gd name="connsiteY4" fmla="*/ 372117 h 418846"/>
              <a:gd name="connsiteX5" fmla="*/ 3660 w 478166"/>
              <a:gd name="connsiteY5" fmla="*/ 2880 h 418846"/>
              <a:gd name="connsiteX0" fmla="*/ 385295 w 478166"/>
              <a:gd name="connsiteY0" fmla="*/ 400390 h 418846"/>
              <a:gd name="connsiteX1" fmla="*/ 444746 w 478166"/>
              <a:gd name="connsiteY1" fmla="*/ 174849 h 418846"/>
              <a:gd name="connsiteX2" fmla="*/ 396088 w 478166"/>
              <a:gd name="connsiteY2" fmla="*/ 114612 h 418846"/>
              <a:gd name="connsiteX3" fmla="*/ 271304 w 478166"/>
              <a:gd name="connsiteY3" fmla="*/ 53002 h 418846"/>
              <a:gd name="connsiteX4" fmla="*/ 0 w 478166"/>
              <a:gd name="connsiteY4" fmla="*/ 0 h 418846"/>
              <a:gd name="connsiteX0" fmla="*/ 3660 w 478166"/>
              <a:gd name="connsiteY0" fmla="*/ 2880 h 418846"/>
              <a:gd name="connsiteX1" fmla="*/ 374261 w 478166"/>
              <a:gd name="connsiteY1" fmla="*/ 103094 h 418846"/>
              <a:gd name="connsiteX2" fmla="*/ 467519 w 478166"/>
              <a:gd name="connsiteY2" fmla="*/ 365422 h 418846"/>
              <a:gd name="connsiteX3" fmla="*/ 173355 w 478166"/>
              <a:gd name="connsiteY3" fmla="*/ 413385 h 418846"/>
              <a:gd name="connsiteX4" fmla="*/ 427840 w 478166"/>
              <a:gd name="connsiteY4" fmla="*/ 372117 h 418846"/>
              <a:gd name="connsiteX5" fmla="*/ 3660 w 478166"/>
              <a:gd name="connsiteY5" fmla="*/ 2880 h 418846"/>
              <a:gd name="connsiteX0" fmla="*/ 385295 w 478166"/>
              <a:gd name="connsiteY0" fmla="*/ 400390 h 418846"/>
              <a:gd name="connsiteX1" fmla="*/ 444746 w 478166"/>
              <a:gd name="connsiteY1" fmla="*/ 174849 h 418846"/>
              <a:gd name="connsiteX2" fmla="*/ 382753 w 478166"/>
              <a:gd name="connsiteY2" fmla="*/ 114612 h 418846"/>
              <a:gd name="connsiteX3" fmla="*/ 271304 w 478166"/>
              <a:gd name="connsiteY3" fmla="*/ 53002 h 418846"/>
              <a:gd name="connsiteX4" fmla="*/ 0 w 478166"/>
              <a:gd name="connsiteY4" fmla="*/ 0 h 418846"/>
              <a:gd name="connsiteX0" fmla="*/ 3660 w 481891"/>
              <a:gd name="connsiteY0" fmla="*/ 2880 h 418846"/>
              <a:gd name="connsiteX1" fmla="*/ 374261 w 481891"/>
              <a:gd name="connsiteY1" fmla="*/ 103094 h 418846"/>
              <a:gd name="connsiteX2" fmla="*/ 467519 w 481891"/>
              <a:gd name="connsiteY2" fmla="*/ 365422 h 418846"/>
              <a:gd name="connsiteX3" fmla="*/ 173355 w 481891"/>
              <a:gd name="connsiteY3" fmla="*/ 413385 h 418846"/>
              <a:gd name="connsiteX4" fmla="*/ 427840 w 481891"/>
              <a:gd name="connsiteY4" fmla="*/ 372117 h 418846"/>
              <a:gd name="connsiteX5" fmla="*/ 3660 w 481891"/>
              <a:gd name="connsiteY5" fmla="*/ 2880 h 418846"/>
              <a:gd name="connsiteX0" fmla="*/ 385295 w 481891"/>
              <a:gd name="connsiteY0" fmla="*/ 400390 h 418846"/>
              <a:gd name="connsiteX1" fmla="*/ 444746 w 481891"/>
              <a:gd name="connsiteY1" fmla="*/ 174849 h 418846"/>
              <a:gd name="connsiteX2" fmla="*/ 382753 w 481891"/>
              <a:gd name="connsiteY2" fmla="*/ 114612 h 418846"/>
              <a:gd name="connsiteX3" fmla="*/ 271304 w 481891"/>
              <a:gd name="connsiteY3" fmla="*/ 53002 h 418846"/>
              <a:gd name="connsiteX4" fmla="*/ 0 w 481891"/>
              <a:gd name="connsiteY4" fmla="*/ 0 h 418846"/>
              <a:gd name="connsiteX0" fmla="*/ 3660 w 481891"/>
              <a:gd name="connsiteY0" fmla="*/ 2880 h 419807"/>
              <a:gd name="connsiteX1" fmla="*/ 374261 w 481891"/>
              <a:gd name="connsiteY1" fmla="*/ 103094 h 419807"/>
              <a:gd name="connsiteX2" fmla="*/ 467519 w 481891"/>
              <a:gd name="connsiteY2" fmla="*/ 365422 h 419807"/>
              <a:gd name="connsiteX3" fmla="*/ 173355 w 481891"/>
              <a:gd name="connsiteY3" fmla="*/ 413385 h 419807"/>
              <a:gd name="connsiteX4" fmla="*/ 427840 w 481891"/>
              <a:gd name="connsiteY4" fmla="*/ 372117 h 419807"/>
              <a:gd name="connsiteX5" fmla="*/ 3660 w 481891"/>
              <a:gd name="connsiteY5" fmla="*/ 2880 h 419807"/>
              <a:gd name="connsiteX0" fmla="*/ 385295 w 481891"/>
              <a:gd name="connsiteY0" fmla="*/ 400390 h 419807"/>
              <a:gd name="connsiteX1" fmla="*/ 444746 w 481891"/>
              <a:gd name="connsiteY1" fmla="*/ 174849 h 419807"/>
              <a:gd name="connsiteX2" fmla="*/ 382753 w 481891"/>
              <a:gd name="connsiteY2" fmla="*/ 114612 h 419807"/>
              <a:gd name="connsiteX3" fmla="*/ 271304 w 481891"/>
              <a:gd name="connsiteY3" fmla="*/ 53002 h 419807"/>
              <a:gd name="connsiteX4" fmla="*/ 0 w 481891"/>
              <a:gd name="connsiteY4" fmla="*/ 0 h 419807"/>
              <a:gd name="connsiteX0" fmla="*/ 3660 w 481891"/>
              <a:gd name="connsiteY0" fmla="*/ 2880 h 454028"/>
              <a:gd name="connsiteX1" fmla="*/ 374261 w 481891"/>
              <a:gd name="connsiteY1" fmla="*/ 103094 h 454028"/>
              <a:gd name="connsiteX2" fmla="*/ 467519 w 481891"/>
              <a:gd name="connsiteY2" fmla="*/ 365422 h 454028"/>
              <a:gd name="connsiteX3" fmla="*/ 333375 w 481891"/>
              <a:gd name="connsiteY3" fmla="*/ 451485 h 454028"/>
              <a:gd name="connsiteX4" fmla="*/ 427840 w 481891"/>
              <a:gd name="connsiteY4" fmla="*/ 372117 h 454028"/>
              <a:gd name="connsiteX5" fmla="*/ 3660 w 481891"/>
              <a:gd name="connsiteY5" fmla="*/ 2880 h 454028"/>
              <a:gd name="connsiteX0" fmla="*/ 385295 w 481891"/>
              <a:gd name="connsiteY0" fmla="*/ 400390 h 454028"/>
              <a:gd name="connsiteX1" fmla="*/ 444746 w 481891"/>
              <a:gd name="connsiteY1" fmla="*/ 174849 h 454028"/>
              <a:gd name="connsiteX2" fmla="*/ 382753 w 481891"/>
              <a:gd name="connsiteY2" fmla="*/ 114612 h 454028"/>
              <a:gd name="connsiteX3" fmla="*/ 271304 w 481891"/>
              <a:gd name="connsiteY3" fmla="*/ 53002 h 454028"/>
              <a:gd name="connsiteX4" fmla="*/ 0 w 481891"/>
              <a:gd name="connsiteY4" fmla="*/ 0 h 454028"/>
              <a:gd name="connsiteX0" fmla="*/ 3660 w 530813"/>
              <a:gd name="connsiteY0" fmla="*/ 2880 h 454941"/>
              <a:gd name="connsiteX1" fmla="*/ 374261 w 530813"/>
              <a:gd name="connsiteY1" fmla="*/ 103094 h 454941"/>
              <a:gd name="connsiteX2" fmla="*/ 530384 w 530813"/>
              <a:gd name="connsiteY2" fmla="*/ 380662 h 454941"/>
              <a:gd name="connsiteX3" fmla="*/ 333375 w 530813"/>
              <a:gd name="connsiteY3" fmla="*/ 451485 h 454941"/>
              <a:gd name="connsiteX4" fmla="*/ 427840 w 530813"/>
              <a:gd name="connsiteY4" fmla="*/ 372117 h 454941"/>
              <a:gd name="connsiteX5" fmla="*/ 3660 w 530813"/>
              <a:gd name="connsiteY5" fmla="*/ 2880 h 454941"/>
              <a:gd name="connsiteX0" fmla="*/ 385295 w 530813"/>
              <a:gd name="connsiteY0" fmla="*/ 400390 h 454941"/>
              <a:gd name="connsiteX1" fmla="*/ 444746 w 530813"/>
              <a:gd name="connsiteY1" fmla="*/ 174849 h 454941"/>
              <a:gd name="connsiteX2" fmla="*/ 382753 w 530813"/>
              <a:gd name="connsiteY2" fmla="*/ 114612 h 454941"/>
              <a:gd name="connsiteX3" fmla="*/ 271304 w 530813"/>
              <a:gd name="connsiteY3" fmla="*/ 53002 h 454941"/>
              <a:gd name="connsiteX4" fmla="*/ 0 w 530813"/>
              <a:gd name="connsiteY4" fmla="*/ 0 h 454941"/>
              <a:gd name="connsiteX0" fmla="*/ 3660 w 530813"/>
              <a:gd name="connsiteY0" fmla="*/ 2880 h 454941"/>
              <a:gd name="connsiteX1" fmla="*/ 374261 w 530813"/>
              <a:gd name="connsiteY1" fmla="*/ 103094 h 454941"/>
              <a:gd name="connsiteX2" fmla="*/ 530384 w 530813"/>
              <a:gd name="connsiteY2" fmla="*/ 380662 h 454941"/>
              <a:gd name="connsiteX3" fmla="*/ 333375 w 530813"/>
              <a:gd name="connsiteY3" fmla="*/ 451485 h 454941"/>
              <a:gd name="connsiteX4" fmla="*/ 427840 w 530813"/>
              <a:gd name="connsiteY4" fmla="*/ 372117 h 454941"/>
              <a:gd name="connsiteX5" fmla="*/ 3660 w 530813"/>
              <a:gd name="connsiteY5" fmla="*/ 2880 h 454941"/>
              <a:gd name="connsiteX0" fmla="*/ 459590 w 530813"/>
              <a:gd name="connsiteY0" fmla="*/ 432775 h 454941"/>
              <a:gd name="connsiteX1" fmla="*/ 444746 w 530813"/>
              <a:gd name="connsiteY1" fmla="*/ 174849 h 454941"/>
              <a:gd name="connsiteX2" fmla="*/ 382753 w 530813"/>
              <a:gd name="connsiteY2" fmla="*/ 114612 h 454941"/>
              <a:gd name="connsiteX3" fmla="*/ 271304 w 530813"/>
              <a:gd name="connsiteY3" fmla="*/ 53002 h 454941"/>
              <a:gd name="connsiteX4" fmla="*/ 0 w 530813"/>
              <a:gd name="connsiteY4" fmla="*/ 0 h 454941"/>
              <a:gd name="connsiteX0" fmla="*/ 3660 w 530813"/>
              <a:gd name="connsiteY0" fmla="*/ 2880 h 454941"/>
              <a:gd name="connsiteX1" fmla="*/ 374261 w 530813"/>
              <a:gd name="connsiteY1" fmla="*/ 103094 h 454941"/>
              <a:gd name="connsiteX2" fmla="*/ 530384 w 530813"/>
              <a:gd name="connsiteY2" fmla="*/ 380662 h 454941"/>
              <a:gd name="connsiteX3" fmla="*/ 333375 w 530813"/>
              <a:gd name="connsiteY3" fmla="*/ 451485 h 454941"/>
              <a:gd name="connsiteX4" fmla="*/ 427840 w 530813"/>
              <a:gd name="connsiteY4" fmla="*/ 372117 h 454941"/>
              <a:gd name="connsiteX5" fmla="*/ 3660 w 530813"/>
              <a:gd name="connsiteY5" fmla="*/ 2880 h 454941"/>
              <a:gd name="connsiteX0" fmla="*/ 459590 w 530813"/>
              <a:gd name="connsiteY0" fmla="*/ 432775 h 454941"/>
              <a:gd name="connsiteX1" fmla="*/ 444746 w 530813"/>
              <a:gd name="connsiteY1" fmla="*/ 174849 h 454941"/>
              <a:gd name="connsiteX2" fmla="*/ 382753 w 530813"/>
              <a:gd name="connsiteY2" fmla="*/ 114612 h 454941"/>
              <a:gd name="connsiteX3" fmla="*/ 271304 w 530813"/>
              <a:gd name="connsiteY3" fmla="*/ 53002 h 454941"/>
              <a:gd name="connsiteX4" fmla="*/ 0 w 530813"/>
              <a:gd name="connsiteY4" fmla="*/ 0 h 454941"/>
              <a:gd name="connsiteX0" fmla="*/ 3660 w 530813"/>
              <a:gd name="connsiteY0" fmla="*/ 2880 h 454941"/>
              <a:gd name="connsiteX1" fmla="*/ 374261 w 530813"/>
              <a:gd name="connsiteY1" fmla="*/ 103094 h 454941"/>
              <a:gd name="connsiteX2" fmla="*/ 530384 w 530813"/>
              <a:gd name="connsiteY2" fmla="*/ 380662 h 454941"/>
              <a:gd name="connsiteX3" fmla="*/ 333375 w 530813"/>
              <a:gd name="connsiteY3" fmla="*/ 451485 h 454941"/>
              <a:gd name="connsiteX4" fmla="*/ 427840 w 530813"/>
              <a:gd name="connsiteY4" fmla="*/ 372117 h 454941"/>
              <a:gd name="connsiteX5" fmla="*/ 3660 w 530813"/>
              <a:gd name="connsiteY5" fmla="*/ 2880 h 454941"/>
              <a:gd name="connsiteX0" fmla="*/ 459590 w 530813"/>
              <a:gd name="connsiteY0" fmla="*/ 432775 h 454941"/>
              <a:gd name="connsiteX1" fmla="*/ 418076 w 530813"/>
              <a:gd name="connsiteY1" fmla="*/ 201519 h 454941"/>
              <a:gd name="connsiteX2" fmla="*/ 382753 w 530813"/>
              <a:gd name="connsiteY2" fmla="*/ 114612 h 454941"/>
              <a:gd name="connsiteX3" fmla="*/ 271304 w 530813"/>
              <a:gd name="connsiteY3" fmla="*/ 53002 h 454941"/>
              <a:gd name="connsiteX4" fmla="*/ 0 w 530813"/>
              <a:gd name="connsiteY4" fmla="*/ 0 h 454941"/>
              <a:gd name="connsiteX0" fmla="*/ 3660 w 530813"/>
              <a:gd name="connsiteY0" fmla="*/ 2880 h 454941"/>
              <a:gd name="connsiteX1" fmla="*/ 374261 w 530813"/>
              <a:gd name="connsiteY1" fmla="*/ 103094 h 454941"/>
              <a:gd name="connsiteX2" fmla="*/ 530384 w 530813"/>
              <a:gd name="connsiteY2" fmla="*/ 380662 h 454941"/>
              <a:gd name="connsiteX3" fmla="*/ 333375 w 530813"/>
              <a:gd name="connsiteY3" fmla="*/ 451485 h 454941"/>
              <a:gd name="connsiteX4" fmla="*/ 427840 w 530813"/>
              <a:gd name="connsiteY4" fmla="*/ 372117 h 454941"/>
              <a:gd name="connsiteX5" fmla="*/ 3660 w 530813"/>
              <a:gd name="connsiteY5" fmla="*/ 2880 h 454941"/>
              <a:gd name="connsiteX0" fmla="*/ 459590 w 530813"/>
              <a:gd name="connsiteY0" fmla="*/ 432775 h 454941"/>
              <a:gd name="connsiteX1" fmla="*/ 435221 w 530813"/>
              <a:gd name="connsiteY1" fmla="*/ 201519 h 454941"/>
              <a:gd name="connsiteX2" fmla="*/ 382753 w 530813"/>
              <a:gd name="connsiteY2" fmla="*/ 114612 h 454941"/>
              <a:gd name="connsiteX3" fmla="*/ 271304 w 530813"/>
              <a:gd name="connsiteY3" fmla="*/ 53002 h 454941"/>
              <a:gd name="connsiteX4" fmla="*/ 0 w 530813"/>
              <a:gd name="connsiteY4" fmla="*/ 0 h 454941"/>
              <a:gd name="connsiteX0" fmla="*/ 3660 w 530813"/>
              <a:gd name="connsiteY0" fmla="*/ 2880 h 454941"/>
              <a:gd name="connsiteX1" fmla="*/ 374261 w 530813"/>
              <a:gd name="connsiteY1" fmla="*/ 103094 h 454941"/>
              <a:gd name="connsiteX2" fmla="*/ 530384 w 530813"/>
              <a:gd name="connsiteY2" fmla="*/ 380662 h 454941"/>
              <a:gd name="connsiteX3" fmla="*/ 333375 w 530813"/>
              <a:gd name="connsiteY3" fmla="*/ 451485 h 454941"/>
              <a:gd name="connsiteX4" fmla="*/ 427840 w 530813"/>
              <a:gd name="connsiteY4" fmla="*/ 372117 h 454941"/>
              <a:gd name="connsiteX5" fmla="*/ 3660 w 530813"/>
              <a:gd name="connsiteY5" fmla="*/ 2880 h 454941"/>
              <a:gd name="connsiteX0" fmla="*/ 459590 w 530813"/>
              <a:gd name="connsiteY0" fmla="*/ 432775 h 454941"/>
              <a:gd name="connsiteX1" fmla="*/ 435221 w 530813"/>
              <a:gd name="connsiteY1" fmla="*/ 201519 h 454941"/>
              <a:gd name="connsiteX2" fmla="*/ 382753 w 530813"/>
              <a:gd name="connsiteY2" fmla="*/ 114612 h 454941"/>
              <a:gd name="connsiteX3" fmla="*/ 271304 w 530813"/>
              <a:gd name="connsiteY3" fmla="*/ 53002 h 454941"/>
              <a:gd name="connsiteX4" fmla="*/ 0 w 530813"/>
              <a:gd name="connsiteY4" fmla="*/ 0 h 454941"/>
              <a:gd name="connsiteX0" fmla="*/ 3660 w 530813"/>
              <a:gd name="connsiteY0" fmla="*/ 2880 h 454941"/>
              <a:gd name="connsiteX1" fmla="*/ 374261 w 530813"/>
              <a:gd name="connsiteY1" fmla="*/ 103094 h 454941"/>
              <a:gd name="connsiteX2" fmla="*/ 530384 w 530813"/>
              <a:gd name="connsiteY2" fmla="*/ 380662 h 454941"/>
              <a:gd name="connsiteX3" fmla="*/ 333375 w 530813"/>
              <a:gd name="connsiteY3" fmla="*/ 451485 h 454941"/>
              <a:gd name="connsiteX4" fmla="*/ 427840 w 530813"/>
              <a:gd name="connsiteY4" fmla="*/ 372117 h 454941"/>
              <a:gd name="connsiteX5" fmla="*/ 3660 w 530813"/>
              <a:gd name="connsiteY5" fmla="*/ 2880 h 454941"/>
              <a:gd name="connsiteX0" fmla="*/ 509120 w 530813"/>
              <a:gd name="connsiteY0" fmla="*/ 442300 h 454941"/>
              <a:gd name="connsiteX1" fmla="*/ 435221 w 530813"/>
              <a:gd name="connsiteY1" fmla="*/ 201519 h 454941"/>
              <a:gd name="connsiteX2" fmla="*/ 382753 w 530813"/>
              <a:gd name="connsiteY2" fmla="*/ 114612 h 454941"/>
              <a:gd name="connsiteX3" fmla="*/ 271304 w 530813"/>
              <a:gd name="connsiteY3" fmla="*/ 53002 h 454941"/>
              <a:gd name="connsiteX4" fmla="*/ 0 w 530813"/>
              <a:gd name="connsiteY4" fmla="*/ 0 h 454941"/>
              <a:gd name="connsiteX0" fmla="*/ 3660 w 553867"/>
              <a:gd name="connsiteY0" fmla="*/ 2880 h 487821"/>
              <a:gd name="connsiteX1" fmla="*/ 374261 w 553867"/>
              <a:gd name="connsiteY1" fmla="*/ 103094 h 487821"/>
              <a:gd name="connsiteX2" fmla="*/ 530384 w 553867"/>
              <a:gd name="connsiteY2" fmla="*/ 380662 h 487821"/>
              <a:gd name="connsiteX3" fmla="*/ 510540 w 553867"/>
              <a:gd name="connsiteY3" fmla="*/ 485775 h 487821"/>
              <a:gd name="connsiteX4" fmla="*/ 427840 w 553867"/>
              <a:gd name="connsiteY4" fmla="*/ 372117 h 487821"/>
              <a:gd name="connsiteX5" fmla="*/ 3660 w 553867"/>
              <a:gd name="connsiteY5" fmla="*/ 2880 h 487821"/>
              <a:gd name="connsiteX0" fmla="*/ 509120 w 553867"/>
              <a:gd name="connsiteY0" fmla="*/ 442300 h 487821"/>
              <a:gd name="connsiteX1" fmla="*/ 435221 w 553867"/>
              <a:gd name="connsiteY1" fmla="*/ 201519 h 487821"/>
              <a:gd name="connsiteX2" fmla="*/ 382753 w 553867"/>
              <a:gd name="connsiteY2" fmla="*/ 114612 h 487821"/>
              <a:gd name="connsiteX3" fmla="*/ 271304 w 553867"/>
              <a:gd name="connsiteY3" fmla="*/ 53002 h 487821"/>
              <a:gd name="connsiteX4" fmla="*/ 0 w 553867"/>
              <a:gd name="connsiteY4" fmla="*/ 0 h 487821"/>
              <a:gd name="connsiteX0" fmla="*/ 3660 w 553867"/>
              <a:gd name="connsiteY0" fmla="*/ 2880 h 487821"/>
              <a:gd name="connsiteX1" fmla="*/ 374261 w 553867"/>
              <a:gd name="connsiteY1" fmla="*/ 103094 h 487821"/>
              <a:gd name="connsiteX2" fmla="*/ 530384 w 553867"/>
              <a:gd name="connsiteY2" fmla="*/ 380662 h 487821"/>
              <a:gd name="connsiteX3" fmla="*/ 510540 w 553867"/>
              <a:gd name="connsiteY3" fmla="*/ 485775 h 487821"/>
              <a:gd name="connsiteX4" fmla="*/ 427840 w 553867"/>
              <a:gd name="connsiteY4" fmla="*/ 372117 h 487821"/>
              <a:gd name="connsiteX5" fmla="*/ 3660 w 553867"/>
              <a:gd name="connsiteY5" fmla="*/ 2880 h 487821"/>
              <a:gd name="connsiteX0" fmla="*/ 509120 w 553867"/>
              <a:gd name="connsiteY0" fmla="*/ 442300 h 487821"/>
              <a:gd name="connsiteX1" fmla="*/ 450461 w 553867"/>
              <a:gd name="connsiteY1" fmla="*/ 203424 h 487821"/>
              <a:gd name="connsiteX2" fmla="*/ 382753 w 553867"/>
              <a:gd name="connsiteY2" fmla="*/ 114612 h 487821"/>
              <a:gd name="connsiteX3" fmla="*/ 271304 w 553867"/>
              <a:gd name="connsiteY3" fmla="*/ 53002 h 487821"/>
              <a:gd name="connsiteX4" fmla="*/ 0 w 553867"/>
              <a:gd name="connsiteY4" fmla="*/ 0 h 487821"/>
              <a:gd name="connsiteX0" fmla="*/ 3660 w 553867"/>
              <a:gd name="connsiteY0" fmla="*/ 2880 h 487821"/>
              <a:gd name="connsiteX1" fmla="*/ 374261 w 553867"/>
              <a:gd name="connsiteY1" fmla="*/ 103094 h 487821"/>
              <a:gd name="connsiteX2" fmla="*/ 530384 w 553867"/>
              <a:gd name="connsiteY2" fmla="*/ 380662 h 487821"/>
              <a:gd name="connsiteX3" fmla="*/ 510540 w 553867"/>
              <a:gd name="connsiteY3" fmla="*/ 485775 h 487821"/>
              <a:gd name="connsiteX4" fmla="*/ 427840 w 553867"/>
              <a:gd name="connsiteY4" fmla="*/ 372117 h 487821"/>
              <a:gd name="connsiteX5" fmla="*/ 3660 w 553867"/>
              <a:gd name="connsiteY5" fmla="*/ 2880 h 487821"/>
              <a:gd name="connsiteX0" fmla="*/ 509120 w 553867"/>
              <a:gd name="connsiteY0" fmla="*/ 442300 h 487821"/>
              <a:gd name="connsiteX1" fmla="*/ 450461 w 553867"/>
              <a:gd name="connsiteY1" fmla="*/ 203424 h 487821"/>
              <a:gd name="connsiteX2" fmla="*/ 382753 w 553867"/>
              <a:gd name="connsiteY2" fmla="*/ 114612 h 487821"/>
              <a:gd name="connsiteX3" fmla="*/ 318929 w 553867"/>
              <a:gd name="connsiteY3" fmla="*/ 37762 h 487821"/>
              <a:gd name="connsiteX4" fmla="*/ 0 w 553867"/>
              <a:gd name="connsiteY4" fmla="*/ 0 h 487821"/>
              <a:gd name="connsiteX0" fmla="*/ 3660 w 553867"/>
              <a:gd name="connsiteY0" fmla="*/ 2880 h 487821"/>
              <a:gd name="connsiteX1" fmla="*/ 374261 w 553867"/>
              <a:gd name="connsiteY1" fmla="*/ 103094 h 487821"/>
              <a:gd name="connsiteX2" fmla="*/ 530384 w 553867"/>
              <a:gd name="connsiteY2" fmla="*/ 380662 h 487821"/>
              <a:gd name="connsiteX3" fmla="*/ 510540 w 553867"/>
              <a:gd name="connsiteY3" fmla="*/ 485775 h 487821"/>
              <a:gd name="connsiteX4" fmla="*/ 427840 w 553867"/>
              <a:gd name="connsiteY4" fmla="*/ 372117 h 487821"/>
              <a:gd name="connsiteX5" fmla="*/ 3660 w 553867"/>
              <a:gd name="connsiteY5" fmla="*/ 2880 h 487821"/>
              <a:gd name="connsiteX0" fmla="*/ 509120 w 553867"/>
              <a:gd name="connsiteY0" fmla="*/ 442300 h 487821"/>
              <a:gd name="connsiteX1" fmla="*/ 450461 w 553867"/>
              <a:gd name="connsiteY1" fmla="*/ 203424 h 487821"/>
              <a:gd name="connsiteX2" fmla="*/ 382753 w 553867"/>
              <a:gd name="connsiteY2" fmla="*/ 114612 h 487821"/>
              <a:gd name="connsiteX3" fmla="*/ 318929 w 553867"/>
              <a:gd name="connsiteY3" fmla="*/ 37762 h 487821"/>
              <a:gd name="connsiteX4" fmla="*/ 0 w 553867"/>
              <a:gd name="connsiteY4" fmla="*/ 0 h 487821"/>
              <a:gd name="connsiteX0" fmla="*/ 0 w 550207"/>
              <a:gd name="connsiteY0" fmla="*/ 60030 h 544971"/>
              <a:gd name="connsiteX1" fmla="*/ 370601 w 550207"/>
              <a:gd name="connsiteY1" fmla="*/ 160244 h 544971"/>
              <a:gd name="connsiteX2" fmla="*/ 526724 w 550207"/>
              <a:gd name="connsiteY2" fmla="*/ 437812 h 544971"/>
              <a:gd name="connsiteX3" fmla="*/ 506880 w 550207"/>
              <a:gd name="connsiteY3" fmla="*/ 542925 h 544971"/>
              <a:gd name="connsiteX4" fmla="*/ 424180 w 550207"/>
              <a:gd name="connsiteY4" fmla="*/ 429267 h 544971"/>
              <a:gd name="connsiteX5" fmla="*/ 0 w 550207"/>
              <a:gd name="connsiteY5" fmla="*/ 60030 h 544971"/>
              <a:gd name="connsiteX0" fmla="*/ 505460 w 550207"/>
              <a:gd name="connsiteY0" fmla="*/ 499450 h 544971"/>
              <a:gd name="connsiteX1" fmla="*/ 446801 w 550207"/>
              <a:gd name="connsiteY1" fmla="*/ 260574 h 544971"/>
              <a:gd name="connsiteX2" fmla="*/ 379093 w 550207"/>
              <a:gd name="connsiteY2" fmla="*/ 171762 h 544971"/>
              <a:gd name="connsiteX3" fmla="*/ 315269 w 550207"/>
              <a:gd name="connsiteY3" fmla="*/ 94912 h 544971"/>
              <a:gd name="connsiteX4" fmla="*/ 156360 w 550207"/>
              <a:gd name="connsiteY4" fmla="*/ 0 h 544971"/>
              <a:gd name="connsiteX0" fmla="*/ 0 w 411142"/>
              <a:gd name="connsiteY0" fmla="*/ 0 h 549711"/>
              <a:gd name="connsiteX1" fmla="*/ 231536 w 411142"/>
              <a:gd name="connsiteY1" fmla="*/ 164984 h 549711"/>
              <a:gd name="connsiteX2" fmla="*/ 387659 w 411142"/>
              <a:gd name="connsiteY2" fmla="*/ 442552 h 549711"/>
              <a:gd name="connsiteX3" fmla="*/ 367815 w 411142"/>
              <a:gd name="connsiteY3" fmla="*/ 547665 h 549711"/>
              <a:gd name="connsiteX4" fmla="*/ 285115 w 411142"/>
              <a:gd name="connsiteY4" fmla="*/ 434007 h 549711"/>
              <a:gd name="connsiteX5" fmla="*/ 0 w 411142"/>
              <a:gd name="connsiteY5" fmla="*/ 0 h 549711"/>
              <a:gd name="connsiteX0" fmla="*/ 366395 w 411142"/>
              <a:gd name="connsiteY0" fmla="*/ 504190 h 549711"/>
              <a:gd name="connsiteX1" fmla="*/ 307736 w 411142"/>
              <a:gd name="connsiteY1" fmla="*/ 265314 h 549711"/>
              <a:gd name="connsiteX2" fmla="*/ 240028 w 411142"/>
              <a:gd name="connsiteY2" fmla="*/ 176502 h 549711"/>
              <a:gd name="connsiteX3" fmla="*/ 176204 w 411142"/>
              <a:gd name="connsiteY3" fmla="*/ 99652 h 549711"/>
              <a:gd name="connsiteX4" fmla="*/ 17295 w 411142"/>
              <a:gd name="connsiteY4" fmla="*/ 4740 h 549711"/>
              <a:gd name="connsiteX0" fmla="*/ 0 w 411142"/>
              <a:gd name="connsiteY0" fmla="*/ 0 h 549711"/>
              <a:gd name="connsiteX1" fmla="*/ 231536 w 411142"/>
              <a:gd name="connsiteY1" fmla="*/ 164984 h 549711"/>
              <a:gd name="connsiteX2" fmla="*/ 387659 w 411142"/>
              <a:gd name="connsiteY2" fmla="*/ 442552 h 549711"/>
              <a:gd name="connsiteX3" fmla="*/ 367815 w 411142"/>
              <a:gd name="connsiteY3" fmla="*/ 547665 h 549711"/>
              <a:gd name="connsiteX4" fmla="*/ 285115 w 411142"/>
              <a:gd name="connsiteY4" fmla="*/ 434007 h 549711"/>
              <a:gd name="connsiteX5" fmla="*/ 0 w 411142"/>
              <a:gd name="connsiteY5" fmla="*/ 0 h 549711"/>
              <a:gd name="connsiteX0" fmla="*/ 366395 w 411142"/>
              <a:gd name="connsiteY0" fmla="*/ 504190 h 549711"/>
              <a:gd name="connsiteX1" fmla="*/ 307736 w 411142"/>
              <a:gd name="connsiteY1" fmla="*/ 265314 h 549711"/>
              <a:gd name="connsiteX2" fmla="*/ 240028 w 411142"/>
              <a:gd name="connsiteY2" fmla="*/ 176502 h 549711"/>
              <a:gd name="connsiteX3" fmla="*/ 147629 w 411142"/>
              <a:gd name="connsiteY3" fmla="*/ 103462 h 549711"/>
              <a:gd name="connsiteX4" fmla="*/ 17295 w 411142"/>
              <a:gd name="connsiteY4" fmla="*/ 4740 h 549711"/>
              <a:gd name="connsiteX0" fmla="*/ 0 w 411142"/>
              <a:gd name="connsiteY0" fmla="*/ 0 h 549711"/>
              <a:gd name="connsiteX1" fmla="*/ 231536 w 411142"/>
              <a:gd name="connsiteY1" fmla="*/ 164984 h 549711"/>
              <a:gd name="connsiteX2" fmla="*/ 387659 w 411142"/>
              <a:gd name="connsiteY2" fmla="*/ 442552 h 549711"/>
              <a:gd name="connsiteX3" fmla="*/ 367815 w 411142"/>
              <a:gd name="connsiteY3" fmla="*/ 547665 h 549711"/>
              <a:gd name="connsiteX4" fmla="*/ 285115 w 411142"/>
              <a:gd name="connsiteY4" fmla="*/ 434007 h 549711"/>
              <a:gd name="connsiteX5" fmla="*/ 0 w 411142"/>
              <a:gd name="connsiteY5" fmla="*/ 0 h 549711"/>
              <a:gd name="connsiteX0" fmla="*/ 366395 w 411142"/>
              <a:gd name="connsiteY0" fmla="*/ 504190 h 549711"/>
              <a:gd name="connsiteX1" fmla="*/ 307736 w 411142"/>
              <a:gd name="connsiteY1" fmla="*/ 265314 h 549711"/>
              <a:gd name="connsiteX2" fmla="*/ 240028 w 411142"/>
              <a:gd name="connsiteY2" fmla="*/ 176502 h 549711"/>
              <a:gd name="connsiteX3" fmla="*/ 147629 w 411142"/>
              <a:gd name="connsiteY3" fmla="*/ 103462 h 549711"/>
              <a:gd name="connsiteX4" fmla="*/ 17295 w 411142"/>
              <a:gd name="connsiteY4" fmla="*/ 4740 h 549711"/>
              <a:gd name="connsiteX0" fmla="*/ 0 w 411142"/>
              <a:gd name="connsiteY0" fmla="*/ 0 h 549711"/>
              <a:gd name="connsiteX1" fmla="*/ 231536 w 411142"/>
              <a:gd name="connsiteY1" fmla="*/ 164984 h 549711"/>
              <a:gd name="connsiteX2" fmla="*/ 387659 w 411142"/>
              <a:gd name="connsiteY2" fmla="*/ 442552 h 549711"/>
              <a:gd name="connsiteX3" fmla="*/ 367815 w 411142"/>
              <a:gd name="connsiteY3" fmla="*/ 547665 h 549711"/>
              <a:gd name="connsiteX4" fmla="*/ 285115 w 411142"/>
              <a:gd name="connsiteY4" fmla="*/ 434007 h 549711"/>
              <a:gd name="connsiteX5" fmla="*/ 0 w 411142"/>
              <a:gd name="connsiteY5" fmla="*/ 0 h 549711"/>
              <a:gd name="connsiteX0" fmla="*/ 366395 w 411142"/>
              <a:gd name="connsiteY0" fmla="*/ 504190 h 549711"/>
              <a:gd name="connsiteX1" fmla="*/ 307736 w 411142"/>
              <a:gd name="connsiteY1" fmla="*/ 265314 h 549711"/>
              <a:gd name="connsiteX2" fmla="*/ 240028 w 411142"/>
              <a:gd name="connsiteY2" fmla="*/ 176502 h 549711"/>
              <a:gd name="connsiteX3" fmla="*/ 147629 w 411142"/>
              <a:gd name="connsiteY3" fmla="*/ 103462 h 549711"/>
              <a:gd name="connsiteX4" fmla="*/ 17295 w 411142"/>
              <a:gd name="connsiteY4" fmla="*/ 4740 h 549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1142" h="549711" stroke="0" extrusionOk="0">
                <a:moveTo>
                  <a:pt x="0" y="0"/>
                </a:moveTo>
                <a:cubicBezTo>
                  <a:pt x="151264" y="0"/>
                  <a:pt x="166926" y="91225"/>
                  <a:pt x="231536" y="164984"/>
                </a:cubicBezTo>
                <a:cubicBezTo>
                  <a:pt x="296146" y="238743"/>
                  <a:pt x="364946" y="378772"/>
                  <a:pt x="387659" y="442552"/>
                </a:cubicBezTo>
                <a:cubicBezTo>
                  <a:pt x="410372" y="506332"/>
                  <a:pt x="434140" y="561105"/>
                  <a:pt x="367815" y="547665"/>
                </a:cubicBezTo>
                <a:lnTo>
                  <a:pt x="285115" y="434007"/>
                </a:lnTo>
                <a:lnTo>
                  <a:pt x="0" y="0"/>
                </a:lnTo>
                <a:close/>
              </a:path>
              <a:path w="411142" h="549711" fill="none">
                <a:moveTo>
                  <a:pt x="366395" y="504190"/>
                </a:moveTo>
                <a:cubicBezTo>
                  <a:pt x="365259" y="397510"/>
                  <a:pt x="328797" y="319929"/>
                  <a:pt x="307736" y="265314"/>
                </a:cubicBezTo>
                <a:cubicBezTo>
                  <a:pt x="286675" y="210699"/>
                  <a:pt x="268512" y="198503"/>
                  <a:pt x="240028" y="176502"/>
                </a:cubicBezTo>
                <a:cubicBezTo>
                  <a:pt x="211544" y="154501"/>
                  <a:pt x="235657" y="167649"/>
                  <a:pt x="147629" y="103462"/>
                </a:cubicBezTo>
                <a:cubicBezTo>
                  <a:pt x="54520" y="54919"/>
                  <a:pt x="83620" y="18180"/>
                  <a:pt x="17295" y="4740"/>
                </a:cubicBezTo>
              </a:path>
            </a:pathLst>
          </a:custGeom>
          <a:ln w="317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B178C77-CFBE-D5E9-3068-8F81634A4625}"/>
                  </a:ext>
                </a:extLst>
              </p:cNvPr>
              <p:cNvSpPr txBox="1"/>
              <p:nvPr/>
            </p:nvSpPr>
            <p:spPr>
              <a:xfrm>
                <a:off x="814957" y="6345837"/>
                <a:ext cx="449318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B178C77-CFBE-D5E9-3068-8F81634A46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957" y="6345837"/>
                <a:ext cx="449318" cy="55399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1F23BB93-19CE-9DCA-D87C-BE5A6969CC46}"/>
              </a:ext>
            </a:extLst>
          </p:cNvPr>
          <p:cNvSpPr/>
          <p:nvPr/>
        </p:nvSpPr>
        <p:spPr>
          <a:xfrm>
            <a:off x="6656996" y="1086802"/>
            <a:ext cx="982611" cy="3309287"/>
          </a:xfrm>
          <a:prstGeom prst="rect">
            <a:avLst/>
          </a:prstGeom>
          <a:solidFill>
            <a:schemeClr val="accent1">
              <a:alpha val="27000"/>
            </a:schemeClr>
          </a:solidFill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39336BD-B90C-DCC2-F690-F4A46A3FA334}"/>
              </a:ext>
            </a:extLst>
          </p:cNvPr>
          <p:cNvCxnSpPr>
            <a:cxnSpLocks/>
          </p:cNvCxnSpPr>
          <p:nvPr/>
        </p:nvCxnSpPr>
        <p:spPr>
          <a:xfrm flipH="1" flipV="1">
            <a:off x="7624557" y="1765300"/>
            <a:ext cx="941556" cy="998715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139EDF9-8479-0388-5135-4D651F3DBB27}"/>
              </a:ext>
            </a:extLst>
          </p:cNvPr>
          <p:cNvCxnSpPr>
            <a:cxnSpLocks/>
          </p:cNvCxnSpPr>
          <p:nvPr/>
        </p:nvCxnSpPr>
        <p:spPr>
          <a:xfrm flipH="1">
            <a:off x="7624557" y="2745927"/>
            <a:ext cx="941556" cy="961592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5157B224-C88B-092E-A161-7A7C9920A7F0}"/>
              </a:ext>
            </a:extLst>
          </p:cNvPr>
          <p:cNvSpPr/>
          <p:nvPr/>
        </p:nvSpPr>
        <p:spPr>
          <a:xfrm flipH="1">
            <a:off x="8504265" y="2681336"/>
            <a:ext cx="123695" cy="129182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89000"/>
                </a:schemeClr>
              </a:gs>
              <a:gs pos="23000">
                <a:schemeClr val="accent6">
                  <a:lumMod val="89000"/>
                </a:schemeClr>
              </a:gs>
              <a:gs pos="69000">
                <a:schemeClr val="accent6">
                  <a:lumMod val="75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6296291-0C7A-4DB3-A640-53008D7763C3}"/>
                  </a:ext>
                </a:extLst>
              </p:cNvPr>
              <p:cNvSpPr txBox="1"/>
              <p:nvPr/>
            </p:nvSpPr>
            <p:spPr>
              <a:xfrm>
                <a:off x="8627960" y="2395423"/>
                <a:ext cx="26720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en-US" sz="2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6296291-0C7A-4DB3-A640-53008D7763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27960" y="2395423"/>
                <a:ext cx="267203" cy="369332"/>
              </a:xfrm>
              <a:prstGeom prst="rect">
                <a:avLst/>
              </a:prstGeom>
              <a:blipFill>
                <a:blip r:embed="rId10"/>
                <a:stretch>
                  <a:fillRect l="-31818" r="-38636"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F147641-408C-1D19-0C73-DB76FD27FB7A}"/>
                  </a:ext>
                </a:extLst>
              </p:cNvPr>
              <p:cNvSpPr txBox="1"/>
              <p:nvPr/>
            </p:nvSpPr>
            <p:spPr>
              <a:xfrm>
                <a:off x="8095335" y="1938692"/>
                <a:ext cx="26720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sz="2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F147641-408C-1D19-0C73-DB76FD27FB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5335" y="1938692"/>
                <a:ext cx="267203" cy="369332"/>
              </a:xfrm>
              <a:prstGeom prst="rect">
                <a:avLst/>
              </a:prstGeom>
              <a:blipFill>
                <a:blip r:embed="rId11"/>
                <a:stretch>
                  <a:fillRect l="-29545" r="-36364"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8F0B6FB-8227-E0D9-98E1-E7924D354384}"/>
                  </a:ext>
                </a:extLst>
              </p:cNvPr>
              <p:cNvSpPr txBox="1"/>
              <p:nvPr/>
            </p:nvSpPr>
            <p:spPr>
              <a:xfrm>
                <a:off x="8055238" y="3153521"/>
                <a:ext cx="26720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sz="2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8F0B6FB-8227-E0D9-98E1-E7924D3543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5238" y="3153521"/>
                <a:ext cx="267203" cy="369332"/>
              </a:xfrm>
              <a:prstGeom prst="rect">
                <a:avLst/>
              </a:prstGeom>
              <a:blipFill>
                <a:blip r:embed="rId12"/>
                <a:stretch>
                  <a:fillRect l="-29545" r="-36364"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9E4B326-749A-DA9D-D278-A7C1EE0F1C06}"/>
                  </a:ext>
                </a:extLst>
              </p:cNvPr>
              <p:cNvSpPr txBox="1"/>
              <p:nvPr/>
            </p:nvSpPr>
            <p:spPr>
              <a:xfrm>
                <a:off x="7946706" y="2415438"/>
                <a:ext cx="267203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0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9E4B326-749A-DA9D-D278-A7C1EE0F1C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6706" y="2415438"/>
                <a:ext cx="267203" cy="307777"/>
              </a:xfrm>
              <a:prstGeom prst="rect">
                <a:avLst/>
              </a:prstGeom>
              <a:blipFill>
                <a:blip r:embed="rId13"/>
                <a:stretch>
                  <a:fillRect l="-13953" r="-23256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A06C866-4A3A-F511-C575-7C37739CF13E}"/>
              </a:ext>
            </a:extLst>
          </p:cNvPr>
          <p:cNvCxnSpPr>
            <a:cxnSpLocks/>
            <a:endCxn id="4" idx="3"/>
          </p:cNvCxnSpPr>
          <p:nvPr/>
        </p:nvCxnSpPr>
        <p:spPr>
          <a:xfrm flipH="1">
            <a:off x="7639607" y="2725456"/>
            <a:ext cx="878018" cy="15990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0D24098-81F7-0093-9B10-9FF5DB79D236}"/>
                  </a:ext>
                </a:extLst>
              </p:cNvPr>
              <p:cNvSpPr txBox="1"/>
              <p:nvPr/>
            </p:nvSpPr>
            <p:spPr>
              <a:xfrm>
                <a:off x="7625704" y="2123358"/>
                <a:ext cx="267203" cy="33855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sz="2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0D24098-81F7-0093-9B10-9FF5DB79D2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5704" y="2123358"/>
                <a:ext cx="267203" cy="338554"/>
              </a:xfrm>
              <a:prstGeom prst="rect">
                <a:avLst/>
              </a:prstGeom>
              <a:blipFill>
                <a:blip r:embed="rId14"/>
                <a:stretch>
                  <a:fillRect l="-4545" r="-9091"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8667FFC5-FC4C-C402-5FE6-21F5795B8651}"/>
              </a:ext>
            </a:extLst>
          </p:cNvPr>
          <p:cNvCxnSpPr>
            <a:cxnSpLocks/>
          </p:cNvCxnSpPr>
          <p:nvPr/>
        </p:nvCxnSpPr>
        <p:spPr>
          <a:xfrm flipV="1">
            <a:off x="7225499" y="1411112"/>
            <a:ext cx="0" cy="1437053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3371AEA2-116C-3EC4-8567-5540901AFEDB}"/>
              </a:ext>
            </a:extLst>
          </p:cNvPr>
          <p:cNvCxnSpPr>
            <a:cxnSpLocks/>
          </p:cNvCxnSpPr>
          <p:nvPr/>
        </p:nvCxnSpPr>
        <p:spPr>
          <a:xfrm flipH="1">
            <a:off x="7224078" y="1627031"/>
            <a:ext cx="375655" cy="0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headEnd type="stealth" w="med" len="sm"/>
            <a:tailEnd type="stealth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32A49970-5A4C-C530-0412-F74198BB5DD8}"/>
                  </a:ext>
                </a:extLst>
              </p:cNvPr>
              <p:cNvSpPr txBox="1"/>
              <p:nvPr/>
            </p:nvSpPr>
            <p:spPr>
              <a:xfrm>
                <a:off x="7295473" y="1289114"/>
                <a:ext cx="267203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0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32A49970-5A4C-C530-0412-F74198BB5D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5473" y="1289114"/>
                <a:ext cx="267203" cy="307777"/>
              </a:xfrm>
              <a:prstGeom prst="rect">
                <a:avLst/>
              </a:prstGeom>
              <a:blipFill>
                <a:blip r:embed="rId15"/>
                <a:stretch>
                  <a:fillRect l="-4545" r="-6818" b="-78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034427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FE270C17-C4C9-34D4-F8FD-3646380B499C}"/>
              </a:ext>
            </a:extLst>
          </p:cNvPr>
          <p:cNvCxnSpPr>
            <a:cxnSpLocks/>
          </p:cNvCxnSpPr>
          <p:nvPr/>
        </p:nvCxnSpPr>
        <p:spPr>
          <a:xfrm>
            <a:off x="3622325" y="2677160"/>
            <a:ext cx="1610075" cy="0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C40FE7F-A73B-F046-C96F-A0C86B48113E}"/>
              </a:ext>
            </a:extLst>
          </p:cNvPr>
          <p:cNvCxnSpPr>
            <a:cxnSpLocks/>
          </p:cNvCxnSpPr>
          <p:nvPr/>
        </p:nvCxnSpPr>
        <p:spPr>
          <a:xfrm>
            <a:off x="3622325" y="3127510"/>
            <a:ext cx="1610075" cy="0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0025AC5-1D66-57CE-190C-644422680FA2}"/>
              </a:ext>
            </a:extLst>
          </p:cNvPr>
          <p:cNvCxnSpPr>
            <a:cxnSpLocks/>
          </p:cNvCxnSpPr>
          <p:nvPr/>
        </p:nvCxnSpPr>
        <p:spPr>
          <a:xfrm flipV="1">
            <a:off x="4451537" y="2324098"/>
            <a:ext cx="0" cy="353060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D4971E4-2C75-67D3-BB81-1BE46AE0BDF2}"/>
              </a:ext>
            </a:extLst>
          </p:cNvPr>
          <p:cNvCxnSpPr>
            <a:cxnSpLocks/>
          </p:cNvCxnSpPr>
          <p:nvPr/>
        </p:nvCxnSpPr>
        <p:spPr>
          <a:xfrm flipV="1">
            <a:off x="4459597" y="3127510"/>
            <a:ext cx="0" cy="268153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71B18EA7-7774-0742-E952-6C565A8AE145}"/>
              </a:ext>
            </a:extLst>
          </p:cNvPr>
          <p:cNvSpPr/>
          <p:nvPr/>
        </p:nvSpPr>
        <p:spPr>
          <a:xfrm flipH="1">
            <a:off x="4397749" y="3395663"/>
            <a:ext cx="107576" cy="112348"/>
          </a:xfrm>
          <a:prstGeom prst="ellipse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30E7969-FC1F-E032-CF18-4C42E151A4B8}"/>
              </a:ext>
            </a:extLst>
          </p:cNvPr>
          <p:cNvSpPr/>
          <p:nvPr/>
        </p:nvSpPr>
        <p:spPr>
          <a:xfrm flipH="1">
            <a:off x="4397749" y="2211750"/>
            <a:ext cx="107576" cy="112348"/>
          </a:xfrm>
          <a:prstGeom prst="ellipse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c 14">
            <a:extLst>
              <a:ext uri="{FF2B5EF4-FFF2-40B4-BE49-F238E27FC236}">
                <a16:creationId xmlns:a16="http://schemas.microsoft.com/office/drawing/2014/main" id="{A0A1D829-D6B6-EA5E-1F7C-01BCF7AF492C}"/>
              </a:ext>
            </a:extLst>
          </p:cNvPr>
          <p:cNvSpPr/>
          <p:nvPr/>
        </p:nvSpPr>
        <p:spPr>
          <a:xfrm rot="10800000" flipH="1">
            <a:off x="4015785" y="1349361"/>
            <a:ext cx="1873588" cy="1547784"/>
          </a:xfrm>
          <a:prstGeom prst="arc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c 15">
            <a:extLst>
              <a:ext uri="{FF2B5EF4-FFF2-40B4-BE49-F238E27FC236}">
                <a16:creationId xmlns:a16="http://schemas.microsoft.com/office/drawing/2014/main" id="{64610C85-553E-CBAF-D8FC-1345FDCDC185}"/>
              </a:ext>
            </a:extLst>
          </p:cNvPr>
          <p:cNvSpPr/>
          <p:nvPr/>
        </p:nvSpPr>
        <p:spPr>
          <a:xfrm rot="10800000" flipH="1" flipV="1">
            <a:off x="4015785" y="2905798"/>
            <a:ext cx="1873588" cy="1547784"/>
          </a:xfrm>
          <a:prstGeom prst="arc">
            <a:avLst>
              <a:gd name="adj1" fmla="val 16200000"/>
              <a:gd name="adj2" fmla="val 20043165"/>
            </a:avLst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E264BFB-358B-C90F-C477-02B2F031F901}"/>
              </a:ext>
            </a:extLst>
          </p:cNvPr>
          <p:cNvCxnSpPr>
            <a:cxnSpLocks/>
          </p:cNvCxnSpPr>
          <p:nvPr/>
        </p:nvCxnSpPr>
        <p:spPr>
          <a:xfrm>
            <a:off x="3513137" y="2905798"/>
            <a:ext cx="2417763" cy="0"/>
          </a:xfrm>
          <a:prstGeom prst="straightConnector1">
            <a:avLst/>
          </a:prstGeom>
          <a:ln w="15875">
            <a:solidFill>
              <a:schemeClr val="tx1"/>
            </a:solidFill>
            <a:prstDash val="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42AB4E69-A97A-8D0F-E601-35AC39DC89E0}"/>
              </a:ext>
            </a:extLst>
          </p:cNvPr>
          <p:cNvSpPr/>
          <p:nvPr/>
        </p:nvSpPr>
        <p:spPr>
          <a:xfrm flipH="1">
            <a:off x="3764867" y="2832555"/>
            <a:ext cx="123695" cy="129182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89000"/>
                </a:schemeClr>
              </a:gs>
              <a:gs pos="23000">
                <a:schemeClr val="accent6">
                  <a:lumMod val="89000"/>
                </a:schemeClr>
              </a:gs>
              <a:gs pos="69000">
                <a:schemeClr val="accent6">
                  <a:lumMod val="75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CB57703-1C23-724D-6D4C-2156CDEA5E47}"/>
              </a:ext>
            </a:extLst>
          </p:cNvPr>
          <p:cNvCxnSpPr>
            <a:cxnSpLocks/>
          </p:cNvCxnSpPr>
          <p:nvPr/>
        </p:nvCxnSpPr>
        <p:spPr>
          <a:xfrm>
            <a:off x="3888562" y="2905798"/>
            <a:ext cx="347903" cy="0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none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F09F926-8DE2-8BA6-E736-A2775EE84AD3}"/>
                  </a:ext>
                </a:extLst>
              </p:cNvPr>
              <p:cNvSpPr txBox="1"/>
              <p:nvPr/>
            </p:nvSpPr>
            <p:spPr>
              <a:xfrm>
                <a:off x="4024135" y="2677158"/>
                <a:ext cx="287996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F09F926-8DE2-8BA6-E736-A2775EE84A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4135" y="2677158"/>
                <a:ext cx="287996" cy="215444"/>
              </a:xfrm>
              <a:prstGeom prst="rect">
                <a:avLst/>
              </a:prstGeom>
              <a:blipFill>
                <a:blip r:embed="rId2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1CC2BFD-B085-3DD3-696E-1ECBEF3FD9A5}"/>
              </a:ext>
            </a:extLst>
          </p:cNvPr>
          <p:cNvCxnSpPr>
            <a:cxnSpLocks/>
          </p:cNvCxnSpPr>
          <p:nvPr/>
        </p:nvCxnSpPr>
        <p:spPr>
          <a:xfrm flipV="1">
            <a:off x="4459597" y="2774950"/>
            <a:ext cx="0" cy="339363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none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456EB26-3226-D17E-956F-F50980F7D686}"/>
                  </a:ext>
                </a:extLst>
              </p:cNvPr>
              <p:cNvSpPr txBox="1"/>
              <p:nvPr/>
            </p:nvSpPr>
            <p:spPr>
              <a:xfrm>
                <a:off x="4237410" y="2685166"/>
                <a:ext cx="618289" cy="2071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20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</m:acc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456EB26-3226-D17E-956F-F50980F7D6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7410" y="2685166"/>
                <a:ext cx="618289" cy="207108"/>
              </a:xfrm>
              <a:prstGeom prst="rect">
                <a:avLst/>
              </a:prstGeom>
              <a:blipFill>
                <a:blip r:embed="rId3"/>
                <a:stretch>
                  <a:fillRect t="-26471"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Arc 34">
            <a:extLst>
              <a:ext uri="{FF2B5EF4-FFF2-40B4-BE49-F238E27FC236}">
                <a16:creationId xmlns:a16="http://schemas.microsoft.com/office/drawing/2014/main" id="{099A771F-51EF-EC06-F078-F782E123C32D}"/>
              </a:ext>
            </a:extLst>
          </p:cNvPr>
          <p:cNvSpPr/>
          <p:nvPr/>
        </p:nvSpPr>
        <p:spPr>
          <a:xfrm rot="1671062">
            <a:off x="5224722" y="2688650"/>
            <a:ext cx="261726" cy="283275"/>
          </a:xfrm>
          <a:prstGeom prst="arc">
            <a:avLst>
              <a:gd name="adj1" fmla="val 18149290"/>
              <a:gd name="adj2" fmla="val 457653"/>
            </a:avLst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592E531-420E-0948-B79A-E38927DB40B6}"/>
                  </a:ext>
                </a:extLst>
              </p:cNvPr>
              <p:cNvSpPr txBox="1"/>
              <p:nvPr/>
            </p:nvSpPr>
            <p:spPr>
              <a:xfrm>
                <a:off x="5478877" y="2689352"/>
                <a:ext cx="197989" cy="2308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15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592E531-420E-0948-B79A-E38927DB40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8877" y="2689352"/>
                <a:ext cx="197989" cy="230832"/>
              </a:xfrm>
              <a:prstGeom prst="rect">
                <a:avLst/>
              </a:prstGeom>
              <a:blipFill>
                <a:blip r:embed="rId4"/>
                <a:stretch>
                  <a:fillRect l="-12500" r="-9375"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7AEEE4F-82D0-3F95-7A5D-72B3BDE3F669}"/>
                  </a:ext>
                </a:extLst>
              </p:cNvPr>
              <p:cNvSpPr txBox="1"/>
              <p:nvPr/>
            </p:nvSpPr>
            <p:spPr>
              <a:xfrm>
                <a:off x="5756455" y="2636614"/>
                <a:ext cx="287996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7AEEE4F-82D0-3F95-7A5D-72B3BDE3F6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6455" y="2636614"/>
                <a:ext cx="287996" cy="184666"/>
              </a:xfrm>
              <a:prstGeom prst="rect">
                <a:avLst/>
              </a:prstGeom>
              <a:blipFill>
                <a:blip r:embed="rId5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F25A690-C1AA-9367-BF2B-EC2B5A8D0559}"/>
              </a:ext>
            </a:extLst>
          </p:cNvPr>
          <p:cNvCxnSpPr>
            <a:cxnSpLocks/>
          </p:cNvCxnSpPr>
          <p:nvPr/>
        </p:nvCxnSpPr>
        <p:spPr>
          <a:xfrm flipV="1">
            <a:off x="5633271" y="2645562"/>
            <a:ext cx="256102" cy="4369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none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84518D23-240C-36BE-EE5F-13A598B90114}"/>
              </a:ext>
            </a:extLst>
          </p:cNvPr>
          <p:cNvCxnSpPr>
            <a:cxnSpLocks/>
          </p:cNvCxnSpPr>
          <p:nvPr/>
        </p:nvCxnSpPr>
        <p:spPr>
          <a:xfrm flipV="1">
            <a:off x="5889373" y="2324098"/>
            <a:ext cx="0" cy="321464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none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AD79D3C9-39EA-B7FC-FD24-8B29AF67A7EB}"/>
                  </a:ext>
                </a:extLst>
              </p:cNvPr>
              <p:cNvSpPr txBox="1"/>
              <p:nvPr/>
            </p:nvSpPr>
            <p:spPr>
              <a:xfrm>
                <a:off x="5872598" y="2357510"/>
                <a:ext cx="287996" cy="19928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AD79D3C9-39EA-B7FC-FD24-8B29AF67A7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2598" y="2357510"/>
                <a:ext cx="287996" cy="199285"/>
              </a:xfrm>
              <a:prstGeom prst="rect">
                <a:avLst/>
              </a:prstGeom>
              <a:blipFill>
                <a:blip r:embed="rId6"/>
                <a:stretch>
                  <a:fillRect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689827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47048835-EE08-E8ED-D18C-47498264B9FB}"/>
              </a:ext>
            </a:extLst>
          </p:cNvPr>
          <p:cNvCxnSpPr>
            <a:cxnSpLocks/>
          </p:cNvCxnSpPr>
          <p:nvPr/>
        </p:nvCxnSpPr>
        <p:spPr>
          <a:xfrm flipH="1" flipV="1">
            <a:off x="4197537" y="1709418"/>
            <a:ext cx="771338" cy="1690071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3A02145F-2927-E05E-B373-F06E65D8B84B}"/>
              </a:ext>
            </a:extLst>
          </p:cNvPr>
          <p:cNvSpPr/>
          <p:nvPr/>
        </p:nvSpPr>
        <p:spPr>
          <a:xfrm flipH="1">
            <a:off x="4108824" y="1616770"/>
            <a:ext cx="177426" cy="185296"/>
          </a:xfrm>
          <a:prstGeom prst="ellipse">
            <a:avLst/>
          </a:prstGeom>
          <a:solidFill>
            <a:schemeClr val="tx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9267365-E409-A947-3862-F464ACB281F5}"/>
              </a:ext>
            </a:extLst>
          </p:cNvPr>
          <p:cNvSpPr/>
          <p:nvPr/>
        </p:nvSpPr>
        <p:spPr>
          <a:xfrm flipH="1">
            <a:off x="4894792" y="3336352"/>
            <a:ext cx="177426" cy="185296"/>
          </a:xfrm>
          <a:prstGeom prst="ellipse">
            <a:avLst/>
          </a:prstGeom>
          <a:solidFill>
            <a:schemeClr val="tx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68AE12F-AB1A-B2EE-4E87-0A5A3AA3C735}"/>
              </a:ext>
            </a:extLst>
          </p:cNvPr>
          <p:cNvSpPr/>
          <p:nvPr/>
        </p:nvSpPr>
        <p:spPr>
          <a:xfrm flipH="1">
            <a:off x="4610193" y="2682302"/>
            <a:ext cx="125319" cy="130878"/>
          </a:xfrm>
          <a:prstGeom prst="ellipse">
            <a:avLst/>
          </a:prstGeom>
          <a:solidFill>
            <a:schemeClr val="tx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3D3F48D-B422-557F-091F-2A469666086D}"/>
                  </a:ext>
                </a:extLst>
              </p:cNvPr>
              <p:cNvSpPr txBox="1"/>
              <p:nvPr/>
            </p:nvSpPr>
            <p:spPr>
              <a:xfrm rot="20258910">
                <a:off x="5025355" y="2233100"/>
                <a:ext cx="28799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3D3F48D-B422-557F-091F-2A46966608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258910">
                <a:off x="5025355" y="2233100"/>
                <a:ext cx="287996" cy="276999"/>
              </a:xfrm>
              <a:prstGeom prst="rect">
                <a:avLst/>
              </a:prstGeom>
              <a:blipFill>
                <a:blip r:embed="rId2"/>
                <a:stretch>
                  <a:fillRect r="-16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07D3028-4E47-BE9F-455C-DCFE054515EB}"/>
              </a:ext>
            </a:extLst>
          </p:cNvPr>
          <p:cNvCxnSpPr>
            <a:cxnSpLocks/>
          </p:cNvCxnSpPr>
          <p:nvPr/>
        </p:nvCxnSpPr>
        <p:spPr>
          <a:xfrm flipV="1">
            <a:off x="4693395" y="2527300"/>
            <a:ext cx="481993" cy="215285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none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980F843-D210-0617-2511-8021B8779FD1}"/>
              </a:ext>
            </a:extLst>
          </p:cNvPr>
          <p:cNvCxnSpPr>
            <a:cxnSpLocks/>
          </p:cNvCxnSpPr>
          <p:nvPr/>
        </p:nvCxnSpPr>
        <p:spPr>
          <a:xfrm flipV="1">
            <a:off x="5073928" y="3071552"/>
            <a:ext cx="734205" cy="327937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none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D642E36-A058-E3ED-55FE-7916F8BAB8D8}"/>
                  </a:ext>
                </a:extLst>
              </p:cNvPr>
              <p:cNvSpPr txBox="1"/>
              <p:nvPr/>
            </p:nvSpPr>
            <p:spPr>
              <a:xfrm rot="20258910">
                <a:off x="5572517" y="2843303"/>
                <a:ext cx="28799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D642E36-A058-E3ED-55FE-7916F8BAB8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258910">
                <a:off x="5572517" y="2843303"/>
                <a:ext cx="287996" cy="276999"/>
              </a:xfrm>
              <a:prstGeom prst="rect">
                <a:avLst/>
              </a:prstGeom>
              <a:blipFill>
                <a:blip r:embed="rId3"/>
                <a:stretch>
                  <a:fillRect l="-12903" t="-57377" r="-61290" b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 17">
            <a:extLst>
              <a:ext uri="{FF2B5EF4-FFF2-40B4-BE49-F238E27FC236}">
                <a16:creationId xmlns:a16="http://schemas.microsoft.com/office/drawing/2014/main" id="{B009E48A-8C8C-AB03-220F-C54E1B2CCD86}"/>
              </a:ext>
            </a:extLst>
          </p:cNvPr>
          <p:cNvSpPr/>
          <p:nvPr/>
        </p:nvSpPr>
        <p:spPr>
          <a:xfrm rot="20068018">
            <a:off x="4957771" y="3245431"/>
            <a:ext cx="157351" cy="16342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342E1E5-2AD2-1531-16FE-048592DC4A5A}"/>
              </a:ext>
            </a:extLst>
          </p:cNvPr>
          <p:cNvCxnSpPr>
            <a:cxnSpLocks/>
          </p:cNvCxnSpPr>
          <p:nvPr/>
        </p:nvCxnSpPr>
        <p:spPr>
          <a:xfrm flipH="1" flipV="1">
            <a:off x="4784254" y="2997200"/>
            <a:ext cx="165548" cy="357505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none" w="med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A8DBB06-243D-892F-F4A1-2B2CAFAD099B}"/>
                  </a:ext>
                </a:extLst>
              </p:cNvPr>
              <p:cNvSpPr txBox="1"/>
              <p:nvPr/>
            </p:nvSpPr>
            <p:spPr>
              <a:xfrm rot="20258910">
                <a:off x="4537180" y="3066389"/>
                <a:ext cx="287996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acc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A8DBB06-243D-892F-F4A1-2B2CAFAD09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258910">
                <a:off x="4537180" y="3066389"/>
                <a:ext cx="287996" cy="246221"/>
              </a:xfrm>
              <a:prstGeom prst="rect">
                <a:avLst/>
              </a:prstGeom>
              <a:blipFill>
                <a:blip r:embed="rId4"/>
                <a:stretch>
                  <a:fillRect l="-3333" t="-48214" r="-5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0317672-E4A7-39FA-A54C-8A3DE199D730}"/>
                  </a:ext>
                </a:extLst>
              </p:cNvPr>
              <p:cNvSpPr txBox="1"/>
              <p:nvPr/>
            </p:nvSpPr>
            <p:spPr>
              <a:xfrm rot="20258910">
                <a:off x="4786235" y="2834994"/>
                <a:ext cx="287996" cy="3105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0317672-E4A7-39FA-A54C-8A3DE199D7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258910">
                <a:off x="4786235" y="2834994"/>
                <a:ext cx="287996" cy="310598"/>
              </a:xfrm>
              <a:prstGeom prst="rect">
                <a:avLst/>
              </a:prstGeom>
              <a:blipFill>
                <a:blip r:embed="rId5"/>
                <a:stretch>
                  <a:fillRect r="-3125" b="-44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E7310D4-53F4-2372-DDA7-58AFEFA4B3A6}"/>
              </a:ext>
            </a:extLst>
          </p:cNvPr>
          <p:cNvCxnSpPr>
            <a:cxnSpLocks/>
          </p:cNvCxnSpPr>
          <p:nvPr/>
        </p:nvCxnSpPr>
        <p:spPr>
          <a:xfrm flipV="1">
            <a:off x="4968875" y="3377040"/>
            <a:ext cx="1249045" cy="557894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none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7332E27-48B1-D445-4672-BE0173573EC3}"/>
                  </a:ext>
                </a:extLst>
              </p:cNvPr>
              <p:cNvSpPr txBox="1"/>
              <p:nvPr/>
            </p:nvSpPr>
            <p:spPr>
              <a:xfrm rot="20258910">
                <a:off x="6009370" y="3081631"/>
                <a:ext cx="287996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7332E27-48B1-D445-4672-BE0173573E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258910">
                <a:off x="6009370" y="3081631"/>
                <a:ext cx="287996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7C1EAEA-712C-1007-3B3A-36A4AEC4C922}"/>
                  </a:ext>
                </a:extLst>
              </p:cNvPr>
              <p:cNvSpPr txBox="1"/>
              <p:nvPr/>
            </p:nvSpPr>
            <p:spPr>
              <a:xfrm rot="20258910">
                <a:off x="4342103" y="2591245"/>
                <a:ext cx="287996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7C1EAEA-712C-1007-3B3A-36A4AEC4C9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258910">
                <a:off x="4342103" y="2591245"/>
                <a:ext cx="287996" cy="307777"/>
              </a:xfrm>
              <a:prstGeom prst="rect">
                <a:avLst/>
              </a:prstGeom>
              <a:blipFill>
                <a:blip r:embed="rId7"/>
                <a:stretch>
                  <a:fillRect l="-4688" r="-6250" b="-60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49780F23-6358-1017-E003-B15D1C118E8F}"/>
              </a:ext>
            </a:extLst>
          </p:cNvPr>
          <p:cNvCxnSpPr>
            <a:cxnSpLocks/>
          </p:cNvCxnSpPr>
          <p:nvPr/>
        </p:nvCxnSpPr>
        <p:spPr>
          <a:xfrm flipH="1" flipV="1">
            <a:off x="7969045" y="1861818"/>
            <a:ext cx="771338" cy="1690071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36">
            <a:extLst>
              <a:ext uri="{FF2B5EF4-FFF2-40B4-BE49-F238E27FC236}">
                <a16:creationId xmlns:a16="http://schemas.microsoft.com/office/drawing/2014/main" id="{B37383C2-6A2A-03E8-3A05-320F530C69A8}"/>
              </a:ext>
            </a:extLst>
          </p:cNvPr>
          <p:cNvSpPr/>
          <p:nvPr/>
        </p:nvSpPr>
        <p:spPr>
          <a:xfrm flipH="1">
            <a:off x="7880332" y="1769170"/>
            <a:ext cx="177426" cy="185296"/>
          </a:xfrm>
          <a:prstGeom prst="ellipse">
            <a:avLst/>
          </a:prstGeom>
          <a:solidFill>
            <a:schemeClr val="tx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ED1439A7-B56F-4570-71C7-FE750FFACDF5}"/>
              </a:ext>
            </a:extLst>
          </p:cNvPr>
          <p:cNvSpPr/>
          <p:nvPr/>
        </p:nvSpPr>
        <p:spPr>
          <a:xfrm flipH="1">
            <a:off x="8666300" y="3488752"/>
            <a:ext cx="177426" cy="185296"/>
          </a:xfrm>
          <a:prstGeom prst="ellipse">
            <a:avLst/>
          </a:prstGeom>
          <a:solidFill>
            <a:schemeClr val="tx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A41F7E32-B039-5D72-2CB2-C8F8E7CD1AD9}"/>
              </a:ext>
            </a:extLst>
          </p:cNvPr>
          <p:cNvSpPr/>
          <p:nvPr/>
        </p:nvSpPr>
        <p:spPr>
          <a:xfrm flipH="1">
            <a:off x="8381701" y="2834702"/>
            <a:ext cx="125319" cy="130878"/>
          </a:xfrm>
          <a:prstGeom prst="ellipse">
            <a:avLst/>
          </a:prstGeom>
          <a:solidFill>
            <a:schemeClr val="tx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078A0D54-6DF3-3F06-AC00-0BEFDA132ACD}"/>
              </a:ext>
            </a:extLst>
          </p:cNvPr>
          <p:cNvCxnSpPr>
            <a:cxnSpLocks/>
          </p:cNvCxnSpPr>
          <p:nvPr/>
        </p:nvCxnSpPr>
        <p:spPr>
          <a:xfrm flipV="1">
            <a:off x="8845436" y="3223952"/>
            <a:ext cx="734205" cy="327937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none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56EE2D9-57D1-3D60-F81C-434354048FBC}"/>
                  </a:ext>
                </a:extLst>
              </p:cNvPr>
              <p:cNvSpPr txBox="1"/>
              <p:nvPr/>
            </p:nvSpPr>
            <p:spPr>
              <a:xfrm rot="20258910">
                <a:off x="9361298" y="2981354"/>
                <a:ext cx="28799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56EE2D9-57D1-3D60-F81C-434354048F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258910">
                <a:off x="9361298" y="2981354"/>
                <a:ext cx="287996" cy="276999"/>
              </a:xfrm>
              <a:prstGeom prst="rect">
                <a:avLst/>
              </a:prstGeom>
              <a:blipFill>
                <a:blip r:embed="rId8"/>
                <a:stretch>
                  <a:fillRect l="-24194" t="-50820" r="-50000"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Rectangle 43">
            <a:extLst>
              <a:ext uri="{FF2B5EF4-FFF2-40B4-BE49-F238E27FC236}">
                <a16:creationId xmlns:a16="http://schemas.microsoft.com/office/drawing/2014/main" id="{6E8E051F-D1D0-5A31-9709-34635DF2AAC2}"/>
              </a:ext>
            </a:extLst>
          </p:cNvPr>
          <p:cNvSpPr/>
          <p:nvPr/>
        </p:nvSpPr>
        <p:spPr>
          <a:xfrm rot="20068018">
            <a:off x="8729279" y="3397831"/>
            <a:ext cx="157351" cy="16342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7C3FF232-8D2B-D565-FFC6-0B3203568296}"/>
              </a:ext>
            </a:extLst>
          </p:cNvPr>
          <p:cNvCxnSpPr>
            <a:cxnSpLocks/>
          </p:cNvCxnSpPr>
          <p:nvPr/>
        </p:nvCxnSpPr>
        <p:spPr>
          <a:xfrm flipH="1" flipV="1">
            <a:off x="8555762" y="3149600"/>
            <a:ext cx="165548" cy="357505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none" w="med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6B27E07B-FDBC-E36A-6F65-E70CB8D107D7}"/>
                  </a:ext>
                </a:extLst>
              </p:cNvPr>
              <p:cNvSpPr txBox="1"/>
              <p:nvPr/>
            </p:nvSpPr>
            <p:spPr>
              <a:xfrm rot="20258910">
                <a:off x="8308688" y="3218789"/>
                <a:ext cx="287996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acc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6B27E07B-FDBC-E36A-6F65-E70CB8D107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258910">
                <a:off x="8308688" y="3218789"/>
                <a:ext cx="287996" cy="246221"/>
              </a:xfrm>
              <a:prstGeom prst="rect">
                <a:avLst/>
              </a:prstGeom>
              <a:blipFill>
                <a:blip r:embed="rId9"/>
                <a:stretch>
                  <a:fillRect l="-3333" t="-48214" r="-5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4B8D835-6EA7-87A1-6E3F-3546B09CA65F}"/>
                  </a:ext>
                </a:extLst>
              </p:cNvPr>
              <p:cNvSpPr txBox="1"/>
              <p:nvPr/>
            </p:nvSpPr>
            <p:spPr>
              <a:xfrm rot="20258910">
                <a:off x="8608154" y="2972109"/>
                <a:ext cx="287996" cy="3105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4B8D835-6EA7-87A1-6E3F-3546B09CA6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258910">
                <a:off x="8608154" y="2972109"/>
                <a:ext cx="287996" cy="310598"/>
              </a:xfrm>
              <a:prstGeom prst="rect">
                <a:avLst/>
              </a:prstGeom>
              <a:blipFill>
                <a:blip r:embed="rId10"/>
                <a:stretch>
                  <a:fillRect l="-6250" r="-7813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4C3D762E-F119-C571-83FD-98F6301822A6}"/>
                  </a:ext>
                </a:extLst>
              </p:cNvPr>
              <p:cNvSpPr txBox="1"/>
              <p:nvPr/>
            </p:nvSpPr>
            <p:spPr>
              <a:xfrm rot="20258910">
                <a:off x="8113611" y="2743645"/>
                <a:ext cx="287996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4C3D762E-F119-C571-83FD-98F6301822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258910">
                <a:off x="8113611" y="2743645"/>
                <a:ext cx="287996" cy="307777"/>
              </a:xfrm>
              <a:prstGeom prst="rect">
                <a:avLst/>
              </a:prstGeom>
              <a:blipFill>
                <a:blip r:embed="rId11"/>
                <a:stretch>
                  <a:fillRect l="-4688" r="-6250" b="-60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57F7AB5E-9AD0-221B-34D4-10BDD506FFEE}"/>
              </a:ext>
            </a:extLst>
          </p:cNvPr>
          <p:cNvCxnSpPr>
            <a:cxnSpLocks/>
          </p:cNvCxnSpPr>
          <p:nvPr/>
        </p:nvCxnSpPr>
        <p:spPr>
          <a:xfrm>
            <a:off x="8792563" y="3668742"/>
            <a:ext cx="243207" cy="501043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none" w="med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C69ECD54-220D-638C-C887-36BE65BA737F}"/>
                  </a:ext>
                </a:extLst>
              </p:cNvPr>
              <p:cNvSpPr txBox="1"/>
              <p:nvPr/>
            </p:nvSpPr>
            <p:spPr>
              <a:xfrm rot="20258910">
                <a:off x="9068540" y="3803339"/>
                <a:ext cx="287996" cy="3105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C69ECD54-220D-638C-C887-36BE65BA73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258910">
                <a:off x="9068540" y="3803339"/>
                <a:ext cx="287996" cy="310598"/>
              </a:xfrm>
              <a:prstGeom prst="rect">
                <a:avLst/>
              </a:prstGeom>
              <a:blipFill>
                <a:blip r:embed="rId12"/>
                <a:stretch>
                  <a:fillRect l="-28125" t="-46970" r="-40625" b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0CF6591F-40D5-8DB5-CE2B-693D09AD084A}"/>
              </a:ext>
            </a:extLst>
          </p:cNvPr>
          <p:cNvCxnSpPr>
            <a:cxnSpLocks/>
          </p:cNvCxnSpPr>
          <p:nvPr/>
        </p:nvCxnSpPr>
        <p:spPr>
          <a:xfrm flipH="1" flipV="1">
            <a:off x="7713133" y="1281225"/>
            <a:ext cx="231072" cy="520841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none" w="med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A7A058EC-8AA2-8149-C34B-F55F52F173CD}"/>
                  </a:ext>
                </a:extLst>
              </p:cNvPr>
              <p:cNvSpPr txBox="1"/>
              <p:nvPr/>
            </p:nvSpPr>
            <p:spPr>
              <a:xfrm rot="20258910">
                <a:off x="7447277" y="1386282"/>
                <a:ext cx="287996" cy="3105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A7A058EC-8AA2-8149-C34B-F55F52F173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258910">
                <a:off x="7447277" y="1386282"/>
                <a:ext cx="287996" cy="310598"/>
              </a:xfrm>
              <a:prstGeom prst="rect">
                <a:avLst/>
              </a:prstGeom>
              <a:blipFill>
                <a:blip r:embed="rId13"/>
                <a:stretch>
                  <a:fillRect l="-28125" t="-46970" r="-40625" b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A3F1724D-157F-CEAA-D6D7-9D0003B462DA}"/>
                  </a:ext>
                </a:extLst>
              </p:cNvPr>
              <p:cNvSpPr txBox="1"/>
              <p:nvPr/>
            </p:nvSpPr>
            <p:spPr>
              <a:xfrm rot="20258910">
                <a:off x="8170786" y="2016356"/>
                <a:ext cx="287996" cy="3105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A3F1724D-157F-CEAA-D6D7-9D0003B462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258910">
                <a:off x="8170786" y="2016356"/>
                <a:ext cx="287996" cy="310598"/>
              </a:xfrm>
              <a:prstGeom prst="rect">
                <a:avLst/>
              </a:prstGeom>
              <a:blipFill>
                <a:blip r:embed="rId14"/>
                <a:stretch>
                  <a:fillRect l="-4688" r="-6250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9680B909-4146-2F87-3752-9C7F2D9B3E85}"/>
              </a:ext>
            </a:extLst>
          </p:cNvPr>
          <p:cNvCxnSpPr>
            <a:cxnSpLocks/>
          </p:cNvCxnSpPr>
          <p:nvPr/>
        </p:nvCxnSpPr>
        <p:spPr>
          <a:xfrm>
            <a:off x="8016808" y="1973263"/>
            <a:ext cx="171636" cy="367882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none" w="med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D5A0A7B6-2103-2A48-45D1-F5DD439CBECE}"/>
                  </a:ext>
                </a:extLst>
              </p:cNvPr>
              <p:cNvSpPr txBox="1"/>
              <p:nvPr/>
            </p:nvSpPr>
            <p:spPr>
              <a:xfrm rot="20258910">
                <a:off x="3817482" y="1519669"/>
                <a:ext cx="287996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D5A0A7B6-2103-2A48-45D1-F5DD439CBE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258910">
                <a:off x="3817482" y="1519669"/>
                <a:ext cx="287996" cy="307777"/>
              </a:xfrm>
              <a:prstGeom prst="rect">
                <a:avLst/>
              </a:prstGeom>
              <a:blipFill>
                <a:blip r:embed="rId15"/>
                <a:stretch>
                  <a:fillRect r="-3125" b="-4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C4C4DBAC-7403-A86D-5BB4-1BF6A554976D}"/>
                  </a:ext>
                </a:extLst>
              </p:cNvPr>
              <p:cNvSpPr txBox="1"/>
              <p:nvPr/>
            </p:nvSpPr>
            <p:spPr>
              <a:xfrm rot="20258910">
                <a:off x="4730694" y="3484721"/>
                <a:ext cx="287996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C4C4DBAC-7403-A86D-5BB4-1BF6A55497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258910">
                <a:off x="4730694" y="3484721"/>
                <a:ext cx="287996" cy="307777"/>
              </a:xfrm>
              <a:prstGeom prst="rect">
                <a:avLst/>
              </a:prstGeom>
              <a:blipFill>
                <a:blip r:embed="rId16"/>
                <a:stretch>
                  <a:fillRect l="-1563" r="-3125"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344222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ylinder 1">
            <a:extLst>
              <a:ext uri="{FF2B5EF4-FFF2-40B4-BE49-F238E27FC236}">
                <a16:creationId xmlns:a16="http://schemas.microsoft.com/office/drawing/2014/main" id="{CEE4CFC2-FB31-9F23-6084-5F1539C821D7}"/>
              </a:ext>
            </a:extLst>
          </p:cNvPr>
          <p:cNvSpPr/>
          <p:nvPr/>
        </p:nvSpPr>
        <p:spPr>
          <a:xfrm rot="5400000">
            <a:off x="5030470" y="-732790"/>
            <a:ext cx="1111250" cy="4565650"/>
          </a:xfrm>
          <a:prstGeom prst="ca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4C5C20BF-1046-0925-6A79-47C5B1726BE0}"/>
              </a:ext>
            </a:extLst>
          </p:cNvPr>
          <p:cNvSpPr/>
          <p:nvPr/>
        </p:nvSpPr>
        <p:spPr>
          <a:xfrm>
            <a:off x="5537200" y="994410"/>
            <a:ext cx="175260" cy="1111250"/>
          </a:xfrm>
          <a:prstGeom prst="ellipse">
            <a:avLst/>
          </a:prstGeom>
          <a:solidFill>
            <a:schemeClr val="tx1">
              <a:lumMod val="85000"/>
              <a:lumOff val="15000"/>
              <a:alpha val="24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6768DE6-71EA-AF2F-E352-DC1495A13BE7}"/>
              </a:ext>
            </a:extLst>
          </p:cNvPr>
          <p:cNvSpPr/>
          <p:nvPr/>
        </p:nvSpPr>
        <p:spPr>
          <a:xfrm>
            <a:off x="3294380" y="994410"/>
            <a:ext cx="274320" cy="1111250"/>
          </a:xfrm>
          <a:prstGeom prst="ellipse">
            <a:avLst/>
          </a:prstGeom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F5B51BB-96DE-3D67-3F7F-AC8287D6D56C}"/>
              </a:ext>
            </a:extLst>
          </p:cNvPr>
          <p:cNvCxnSpPr>
            <a:cxnSpLocks/>
          </p:cNvCxnSpPr>
          <p:nvPr/>
        </p:nvCxnSpPr>
        <p:spPr>
          <a:xfrm>
            <a:off x="3412022" y="3236294"/>
            <a:ext cx="4288456" cy="0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241C5DB-139A-EC36-EB1D-7F4B84321091}"/>
                  </a:ext>
                </a:extLst>
              </p:cNvPr>
              <p:cNvSpPr txBox="1"/>
              <p:nvPr/>
            </p:nvSpPr>
            <p:spPr>
              <a:xfrm>
                <a:off x="5503378" y="3284607"/>
                <a:ext cx="287996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3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241C5DB-139A-EC36-EB1D-7F4B843210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3378" y="3284607"/>
                <a:ext cx="287996" cy="353943"/>
              </a:xfrm>
              <a:prstGeom prst="rect">
                <a:avLst/>
              </a:prstGeom>
              <a:blipFill>
                <a:blip r:embed="rId2"/>
                <a:stretch>
                  <a:fillRect l="-36170" r="-21277" b="-137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D91288E-4035-1F98-724B-F052F998AD36}"/>
              </a:ext>
            </a:extLst>
          </p:cNvPr>
          <p:cNvCxnSpPr>
            <a:cxnSpLocks/>
            <a:endCxn id="4" idx="4"/>
          </p:cNvCxnSpPr>
          <p:nvPr/>
        </p:nvCxnSpPr>
        <p:spPr>
          <a:xfrm flipV="1">
            <a:off x="3431540" y="2105660"/>
            <a:ext cx="0" cy="1592580"/>
          </a:xfrm>
          <a:prstGeom prst="straightConnector1">
            <a:avLst/>
          </a:prstGeom>
          <a:ln w="22225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B5ED0AD-6F37-66F6-D9D2-26EA4B4E54E8}"/>
              </a:ext>
            </a:extLst>
          </p:cNvPr>
          <p:cNvCxnSpPr>
            <a:cxnSpLocks/>
          </p:cNvCxnSpPr>
          <p:nvPr/>
        </p:nvCxnSpPr>
        <p:spPr>
          <a:xfrm flipV="1">
            <a:off x="7734300" y="2105660"/>
            <a:ext cx="0" cy="1592580"/>
          </a:xfrm>
          <a:prstGeom prst="straightConnector1">
            <a:avLst/>
          </a:prstGeom>
          <a:ln w="22225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3C3D80D-765C-8822-FF50-382F5E29546F}"/>
              </a:ext>
            </a:extLst>
          </p:cNvPr>
          <p:cNvCxnSpPr>
            <a:cxnSpLocks/>
          </p:cNvCxnSpPr>
          <p:nvPr/>
        </p:nvCxnSpPr>
        <p:spPr>
          <a:xfrm flipV="1">
            <a:off x="5632450" y="2105660"/>
            <a:ext cx="0" cy="554990"/>
          </a:xfrm>
          <a:prstGeom prst="straightConnector1">
            <a:avLst/>
          </a:prstGeom>
          <a:ln w="22225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D0CB1A3-BB9C-E859-272D-362136AFF4D7}"/>
              </a:ext>
            </a:extLst>
          </p:cNvPr>
          <p:cNvCxnSpPr>
            <a:cxnSpLocks/>
          </p:cNvCxnSpPr>
          <p:nvPr/>
        </p:nvCxnSpPr>
        <p:spPr>
          <a:xfrm>
            <a:off x="3431540" y="2308919"/>
            <a:ext cx="2198838" cy="0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FD44A67-2584-1661-5C7A-0DDAAD495B8F}"/>
                  </a:ext>
                </a:extLst>
              </p:cNvPr>
              <p:cNvSpPr txBox="1"/>
              <p:nvPr/>
            </p:nvSpPr>
            <p:spPr>
              <a:xfrm>
                <a:off x="4437528" y="2306707"/>
                <a:ext cx="287996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3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FD44A67-2584-1661-5C7A-0DDAAD495B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7528" y="2306707"/>
                <a:ext cx="287996" cy="353943"/>
              </a:xfrm>
              <a:prstGeom prst="rect">
                <a:avLst/>
              </a:prstGeom>
              <a:blipFill>
                <a:blip r:embed="rId3"/>
                <a:stretch>
                  <a:fillRect l="-36170" r="-19149" b="-155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F0F2F5F-031E-C100-2ECB-7C815E6A3768}"/>
              </a:ext>
            </a:extLst>
          </p:cNvPr>
          <p:cNvCxnSpPr>
            <a:cxnSpLocks/>
          </p:cNvCxnSpPr>
          <p:nvPr/>
        </p:nvCxnSpPr>
        <p:spPr>
          <a:xfrm>
            <a:off x="5630378" y="2306707"/>
            <a:ext cx="2101849" cy="0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82433E3-997C-2D1F-A53E-4C9827771C8C}"/>
                  </a:ext>
                </a:extLst>
              </p:cNvPr>
              <p:cNvSpPr txBox="1"/>
              <p:nvPr/>
            </p:nvSpPr>
            <p:spPr>
              <a:xfrm>
                <a:off x="6539377" y="2306706"/>
                <a:ext cx="287996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230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82433E3-997C-2D1F-A53E-4C9827771C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9377" y="2306706"/>
                <a:ext cx="287996" cy="353943"/>
              </a:xfrm>
              <a:prstGeom prst="rect">
                <a:avLst/>
              </a:prstGeom>
              <a:blipFill>
                <a:blip r:embed="rId4"/>
                <a:stretch>
                  <a:fillRect l="-36170" r="-51064" b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Arc 24">
            <a:extLst>
              <a:ext uri="{FF2B5EF4-FFF2-40B4-BE49-F238E27FC236}">
                <a16:creationId xmlns:a16="http://schemas.microsoft.com/office/drawing/2014/main" id="{F2648755-BA81-353E-3400-EE53AC23E993}"/>
              </a:ext>
            </a:extLst>
          </p:cNvPr>
          <p:cNvSpPr/>
          <p:nvPr/>
        </p:nvSpPr>
        <p:spPr>
          <a:xfrm rot="16034196">
            <a:off x="3651940" y="214301"/>
            <a:ext cx="992728" cy="1387278"/>
          </a:xfrm>
          <a:prstGeom prst="arc">
            <a:avLst>
              <a:gd name="adj1" fmla="val 16200000"/>
              <a:gd name="adj2" fmla="val 19223012"/>
            </a:avLst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66A30B9-1A20-9CDF-17E7-6E9F350A2E4C}"/>
                  </a:ext>
                </a:extLst>
              </p:cNvPr>
              <p:cNvSpPr txBox="1"/>
              <p:nvPr/>
            </p:nvSpPr>
            <p:spPr>
              <a:xfrm>
                <a:off x="3611901" y="239106"/>
                <a:ext cx="981203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66A30B9-1A20-9CDF-17E7-6E9F350A2E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1901" y="239106"/>
                <a:ext cx="981203" cy="276999"/>
              </a:xfrm>
              <a:prstGeom prst="rect">
                <a:avLst/>
              </a:prstGeom>
              <a:blipFill>
                <a:blip r:embed="rId5"/>
                <a:stretch>
                  <a:fillRect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Arc 26">
            <a:extLst>
              <a:ext uri="{FF2B5EF4-FFF2-40B4-BE49-F238E27FC236}">
                <a16:creationId xmlns:a16="http://schemas.microsoft.com/office/drawing/2014/main" id="{3FE7E936-A403-4E7C-1862-CAA375A1C7F8}"/>
              </a:ext>
            </a:extLst>
          </p:cNvPr>
          <p:cNvSpPr/>
          <p:nvPr/>
        </p:nvSpPr>
        <p:spPr>
          <a:xfrm rot="16034196">
            <a:off x="7979297" y="214301"/>
            <a:ext cx="992728" cy="1387278"/>
          </a:xfrm>
          <a:prstGeom prst="arc">
            <a:avLst>
              <a:gd name="adj1" fmla="val 16200000"/>
              <a:gd name="adj2" fmla="val 19223012"/>
            </a:avLst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27F35EA-40F0-8FFD-0382-447927285A3F}"/>
                  </a:ext>
                </a:extLst>
              </p:cNvPr>
              <p:cNvSpPr txBox="1"/>
              <p:nvPr/>
            </p:nvSpPr>
            <p:spPr>
              <a:xfrm>
                <a:off x="7939258" y="239106"/>
                <a:ext cx="981203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27F35EA-40F0-8FFD-0382-447927285A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9258" y="239106"/>
                <a:ext cx="981203" cy="276999"/>
              </a:xfrm>
              <a:prstGeom prst="rect">
                <a:avLst/>
              </a:prstGeom>
              <a:blipFill>
                <a:blip r:embed="rId6"/>
                <a:stretch>
                  <a:fillRect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55F5F18-3B5F-7622-4F73-905FB75C5E54}"/>
              </a:ext>
            </a:extLst>
          </p:cNvPr>
          <p:cNvCxnSpPr>
            <a:cxnSpLocks/>
          </p:cNvCxnSpPr>
          <p:nvPr/>
        </p:nvCxnSpPr>
        <p:spPr>
          <a:xfrm>
            <a:off x="7804751" y="1392914"/>
            <a:ext cx="1262751" cy="0"/>
          </a:xfrm>
          <a:prstGeom prst="straightConnector1">
            <a:avLst/>
          </a:prstGeom>
          <a:ln w="28575">
            <a:solidFill>
              <a:schemeClr val="tx1"/>
            </a:solidFill>
            <a:prstDash val="solid"/>
            <a:headEnd type="stealth" w="med" len="lg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34886DC-B510-DE0F-92FE-8513F7CD5D33}"/>
              </a:ext>
            </a:extLst>
          </p:cNvPr>
          <p:cNvCxnSpPr>
            <a:cxnSpLocks/>
          </p:cNvCxnSpPr>
          <p:nvPr/>
        </p:nvCxnSpPr>
        <p:spPr>
          <a:xfrm>
            <a:off x="7716520" y="1552672"/>
            <a:ext cx="1262751" cy="0"/>
          </a:xfrm>
          <a:prstGeom prst="straightConnector1">
            <a:avLst/>
          </a:prstGeom>
          <a:ln w="28575">
            <a:solidFill>
              <a:schemeClr val="tx1"/>
            </a:solidFill>
            <a:prstDash val="solid"/>
            <a:headEnd type="stealth" w="med" len="lg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EDF7357-AE67-51D6-6F7D-5AB486212EA7}"/>
              </a:ext>
            </a:extLst>
          </p:cNvPr>
          <p:cNvCxnSpPr>
            <a:cxnSpLocks/>
          </p:cNvCxnSpPr>
          <p:nvPr/>
        </p:nvCxnSpPr>
        <p:spPr>
          <a:xfrm>
            <a:off x="7868920" y="1705072"/>
            <a:ext cx="1262751" cy="0"/>
          </a:xfrm>
          <a:prstGeom prst="straightConnector1">
            <a:avLst/>
          </a:prstGeom>
          <a:ln w="28575">
            <a:solidFill>
              <a:schemeClr val="tx1"/>
            </a:solidFill>
            <a:prstDash val="solid"/>
            <a:headEnd type="stealth" w="med" len="lg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2963D11-A143-4A1C-121A-D5AB13ADB603}"/>
                  </a:ext>
                </a:extLst>
              </p:cNvPr>
              <p:cNvSpPr txBox="1"/>
              <p:nvPr/>
            </p:nvSpPr>
            <p:spPr>
              <a:xfrm>
                <a:off x="8253057" y="943820"/>
                <a:ext cx="287996" cy="39696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3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</m:acc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2963D11-A143-4A1C-121A-D5AB13ADB6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3057" y="943820"/>
                <a:ext cx="287996" cy="39696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032122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E99BEB7-C9A7-F9DD-EB60-BBD755CFB096}"/>
              </a:ext>
            </a:extLst>
          </p:cNvPr>
          <p:cNvSpPr/>
          <p:nvPr/>
        </p:nvSpPr>
        <p:spPr>
          <a:xfrm>
            <a:off x="4508500" y="2336800"/>
            <a:ext cx="1587500" cy="3175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0F3ECEB3-F036-AD01-EB0A-DADBA427148E}"/>
              </a:ext>
            </a:extLst>
          </p:cNvPr>
          <p:cNvCxnSpPr>
            <a:cxnSpLocks/>
            <a:endCxn id="2" idx="3"/>
          </p:cNvCxnSpPr>
          <p:nvPr/>
        </p:nvCxnSpPr>
        <p:spPr>
          <a:xfrm flipH="1">
            <a:off x="6096000" y="2495550"/>
            <a:ext cx="1134533" cy="0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lg" len="lg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5D460A2-F7A3-C86B-CBDA-E7C40942AE0B}"/>
                  </a:ext>
                </a:extLst>
              </p:cNvPr>
              <p:cNvSpPr txBox="1"/>
              <p:nvPr/>
            </p:nvSpPr>
            <p:spPr>
              <a:xfrm>
                <a:off x="6364989" y="1939832"/>
                <a:ext cx="1322743" cy="39696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3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3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300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</m:e>
                        <m:sub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300" i="1">
                              <a:latin typeface="Cambria Math" panose="02040503050406030204" pitchFamily="18" charset="0"/>
                            </a:rPr>
                            <m:t>𝑟𝑎𝑐𝑡𝑖𝑜𝑛</m:t>
                          </m:r>
                        </m:sub>
                      </m:sSub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5D460A2-F7A3-C86B-CBDA-E7C40942AE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4989" y="1939832"/>
                <a:ext cx="1322743" cy="39696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64BB5B0-F1B9-5FEF-0C01-5230177A7767}"/>
              </a:ext>
            </a:extLst>
          </p:cNvPr>
          <p:cNvCxnSpPr>
            <a:cxnSpLocks/>
            <a:endCxn id="2" idx="1"/>
          </p:cNvCxnSpPr>
          <p:nvPr/>
        </p:nvCxnSpPr>
        <p:spPr>
          <a:xfrm>
            <a:off x="3031067" y="2495550"/>
            <a:ext cx="1477433" cy="0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lg" len="lg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C1811D8-C7BB-5CA8-2440-66DA417DC9FA}"/>
                  </a:ext>
                </a:extLst>
              </p:cNvPr>
              <p:cNvSpPr txBox="1"/>
              <p:nvPr/>
            </p:nvSpPr>
            <p:spPr>
              <a:xfrm>
                <a:off x="3185757" y="2019207"/>
                <a:ext cx="1322743" cy="39696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3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3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300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</m:e>
                        <m:sub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𝑟𝑒𝑠𝑖𝑠𝑡𝑎𝑛𝑐𝑒</m:t>
                          </m:r>
                        </m:sub>
                      </m:sSub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C1811D8-C7BB-5CA8-2440-66DA417DC9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5757" y="2019207"/>
                <a:ext cx="1322743" cy="39696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C0781FC-3C1E-B55F-4F37-603CA76D1194}"/>
              </a:ext>
            </a:extLst>
          </p:cNvPr>
          <p:cNvCxnSpPr>
            <a:cxnSpLocks/>
          </p:cNvCxnSpPr>
          <p:nvPr/>
        </p:nvCxnSpPr>
        <p:spPr>
          <a:xfrm flipH="1">
            <a:off x="5372501" y="1839428"/>
            <a:ext cx="1134533" cy="0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med" len="lg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404F5C1-1A9B-9169-C7AE-8F67E2203CCB}"/>
                  </a:ext>
                </a:extLst>
              </p:cNvPr>
              <p:cNvSpPr txBox="1"/>
              <p:nvPr/>
            </p:nvSpPr>
            <p:spPr>
              <a:xfrm>
                <a:off x="5612613" y="1396328"/>
                <a:ext cx="1322743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404F5C1-1A9B-9169-C7AE-8F67E2203C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2613" y="1396328"/>
                <a:ext cx="1322743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>
            <a:extLst>
              <a:ext uri="{FF2B5EF4-FFF2-40B4-BE49-F238E27FC236}">
                <a16:creationId xmlns:a16="http://schemas.microsoft.com/office/drawing/2014/main" id="{4BFABCCD-0866-2340-713C-E6CE33AA33C1}"/>
              </a:ext>
            </a:extLst>
          </p:cNvPr>
          <p:cNvSpPr/>
          <p:nvPr/>
        </p:nvSpPr>
        <p:spPr>
          <a:xfrm>
            <a:off x="4508500" y="3076603"/>
            <a:ext cx="474133" cy="35237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A76595D-CFA9-6437-5B45-1F0096036F8D}"/>
              </a:ext>
            </a:extLst>
          </p:cNvPr>
          <p:cNvSpPr/>
          <p:nvPr/>
        </p:nvSpPr>
        <p:spPr>
          <a:xfrm>
            <a:off x="5129334" y="3076607"/>
            <a:ext cx="1036918" cy="35237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7356693-77D9-C582-0729-6B7DA1EB4201}"/>
              </a:ext>
            </a:extLst>
          </p:cNvPr>
          <p:cNvCxnSpPr>
            <a:cxnSpLocks/>
          </p:cNvCxnSpPr>
          <p:nvPr/>
        </p:nvCxnSpPr>
        <p:spPr>
          <a:xfrm>
            <a:off x="3031067" y="3263967"/>
            <a:ext cx="1477433" cy="0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lg" len="lg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0F7D75C-80FC-4369-BAEA-A780A988C1A5}"/>
                  </a:ext>
                </a:extLst>
              </p:cNvPr>
              <p:cNvSpPr txBox="1"/>
              <p:nvPr/>
            </p:nvSpPr>
            <p:spPr>
              <a:xfrm>
                <a:off x="2990999" y="2841176"/>
                <a:ext cx="132274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0F7D75C-80FC-4369-BAEA-A780A988C1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0999" y="2841176"/>
                <a:ext cx="132274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ACC9295-D27B-A853-30B8-A756F802C2F5}"/>
              </a:ext>
            </a:extLst>
          </p:cNvPr>
          <p:cNvCxnSpPr>
            <a:cxnSpLocks/>
            <a:endCxn id="16" idx="3"/>
          </p:cNvCxnSpPr>
          <p:nvPr/>
        </p:nvCxnSpPr>
        <p:spPr>
          <a:xfrm flipH="1" flipV="1">
            <a:off x="6166252" y="3252796"/>
            <a:ext cx="860108" cy="11171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lg" len="lg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BA5FBFB-E62F-DD9B-E30B-C69F8164C05E}"/>
                  </a:ext>
                </a:extLst>
              </p:cNvPr>
              <p:cNvSpPr txBox="1"/>
              <p:nvPr/>
            </p:nvSpPr>
            <p:spPr>
              <a:xfrm>
                <a:off x="6166251" y="2852203"/>
                <a:ext cx="132274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BA5FBFB-E62F-DD9B-E30B-C69F8164C0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6251" y="2852203"/>
                <a:ext cx="1322743" cy="369332"/>
              </a:xfrm>
              <a:prstGeom prst="rect">
                <a:avLst/>
              </a:prstGeom>
              <a:blipFill>
                <a:blip r:embed="rId6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F51FA34-0512-028E-8E0B-52E0B9A20C59}"/>
                  </a:ext>
                </a:extLst>
              </p:cNvPr>
              <p:cNvSpPr txBox="1"/>
              <p:nvPr/>
            </p:nvSpPr>
            <p:spPr>
              <a:xfrm>
                <a:off x="4508500" y="3098902"/>
                <a:ext cx="426075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𝑑𝑚</m:t>
                      </m:r>
                    </m:oMath>
                  </m:oMathPara>
                </a14:m>
                <a:endParaRPr lang="en-US" sz="20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F51FA34-0512-028E-8E0B-52E0B9A20C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8500" y="3098902"/>
                <a:ext cx="426075" cy="307777"/>
              </a:xfrm>
              <a:prstGeom prst="rect">
                <a:avLst/>
              </a:prstGeom>
              <a:blipFill>
                <a:blip r:embed="rId7"/>
                <a:stretch>
                  <a:fillRect l="-15942" r="-20290" b="-156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729691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0828C7C-81FA-59E5-F29A-39B45E860023}"/>
              </a:ext>
            </a:extLst>
          </p:cNvPr>
          <p:cNvSpPr/>
          <p:nvPr/>
        </p:nvSpPr>
        <p:spPr>
          <a:xfrm rot="5400000" flipV="1">
            <a:off x="5231966" y="2642879"/>
            <a:ext cx="3128783" cy="23630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EEDC2F9C-489E-DA0B-7C53-6F88599CFE35}"/>
              </a:ext>
            </a:extLst>
          </p:cNvPr>
          <p:cNvSpPr/>
          <p:nvPr/>
        </p:nvSpPr>
        <p:spPr>
          <a:xfrm rot="7703892" flipV="1">
            <a:off x="4330172" y="2277269"/>
            <a:ext cx="3128783" cy="23630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67C9A823-32DD-C515-DFB6-4E82E058BC53}"/>
              </a:ext>
            </a:extLst>
          </p:cNvPr>
          <p:cNvSpPr/>
          <p:nvPr/>
        </p:nvSpPr>
        <p:spPr>
          <a:xfrm flipH="1">
            <a:off x="6727877" y="2689514"/>
            <a:ext cx="136960" cy="143035"/>
          </a:xfrm>
          <a:prstGeom prst="ellipse">
            <a:avLst/>
          </a:prstGeom>
          <a:solidFill>
            <a:schemeClr val="tx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DDDE198-6436-D464-D936-3886E1DBBD5D}"/>
              </a:ext>
            </a:extLst>
          </p:cNvPr>
          <p:cNvSpPr/>
          <p:nvPr/>
        </p:nvSpPr>
        <p:spPr>
          <a:xfrm flipH="1">
            <a:off x="5864183" y="2269320"/>
            <a:ext cx="136960" cy="143035"/>
          </a:xfrm>
          <a:prstGeom prst="ellipse">
            <a:avLst/>
          </a:prstGeom>
          <a:solidFill>
            <a:schemeClr val="tx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c 5">
            <a:extLst>
              <a:ext uri="{FF2B5EF4-FFF2-40B4-BE49-F238E27FC236}">
                <a16:creationId xmlns:a16="http://schemas.microsoft.com/office/drawing/2014/main" id="{E365E6CB-7715-DA20-6A84-70C2A2F7BF00}"/>
              </a:ext>
            </a:extLst>
          </p:cNvPr>
          <p:cNvSpPr/>
          <p:nvPr/>
        </p:nvSpPr>
        <p:spPr>
          <a:xfrm rot="9079339">
            <a:off x="6493028" y="1684079"/>
            <a:ext cx="235588" cy="201105"/>
          </a:xfrm>
          <a:prstGeom prst="arc">
            <a:avLst>
              <a:gd name="adj1" fmla="val 15371673"/>
              <a:gd name="adj2" fmla="val 605264"/>
            </a:avLst>
          </a:prstGeom>
          <a:ln w="1524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9297189-4577-FDD9-569E-938A2FCB4E70}"/>
                  </a:ext>
                </a:extLst>
              </p:cNvPr>
              <p:cNvSpPr txBox="1"/>
              <p:nvPr/>
            </p:nvSpPr>
            <p:spPr>
              <a:xfrm>
                <a:off x="6418876" y="1953784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9297189-4577-FDD9-569E-938A2FCB4E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8876" y="1953784"/>
                <a:ext cx="236120" cy="353943"/>
              </a:xfrm>
              <a:prstGeom prst="rect">
                <a:avLst/>
              </a:prstGeom>
              <a:blipFill>
                <a:blip r:embed="rId2"/>
                <a:stretch>
                  <a:fillRect l="-20513" r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89A5320-DB44-339A-04C6-AA03C0E763FF}"/>
              </a:ext>
            </a:extLst>
          </p:cNvPr>
          <p:cNvCxnSpPr>
            <a:cxnSpLocks/>
          </p:cNvCxnSpPr>
          <p:nvPr/>
        </p:nvCxnSpPr>
        <p:spPr>
          <a:xfrm>
            <a:off x="5886545" y="2307727"/>
            <a:ext cx="958235" cy="495935"/>
          </a:xfrm>
          <a:prstGeom prst="straightConnector1">
            <a:avLst/>
          </a:prstGeom>
          <a:ln w="15875">
            <a:solidFill>
              <a:schemeClr val="tx1"/>
            </a:solidFill>
            <a:prstDash val="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EB8BCA0-3233-3CB8-08E2-E66C95F8E441}"/>
              </a:ext>
            </a:extLst>
          </p:cNvPr>
          <p:cNvCxnSpPr>
            <a:cxnSpLocks/>
          </p:cNvCxnSpPr>
          <p:nvPr/>
        </p:nvCxnSpPr>
        <p:spPr>
          <a:xfrm>
            <a:off x="6001143" y="2342633"/>
            <a:ext cx="1307707" cy="13598"/>
          </a:xfrm>
          <a:prstGeom prst="straightConnector1">
            <a:avLst/>
          </a:prstGeom>
          <a:ln w="15875">
            <a:solidFill>
              <a:schemeClr val="tx1"/>
            </a:solidFill>
            <a:prstDash val="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3874D6E-3AA9-50F5-AE5F-691525D39CDB}"/>
              </a:ext>
            </a:extLst>
          </p:cNvPr>
          <p:cNvCxnSpPr>
            <a:cxnSpLocks/>
          </p:cNvCxnSpPr>
          <p:nvPr/>
        </p:nvCxnSpPr>
        <p:spPr>
          <a:xfrm>
            <a:off x="6783780" y="2761031"/>
            <a:ext cx="525070" cy="0"/>
          </a:xfrm>
          <a:prstGeom prst="straightConnector1">
            <a:avLst/>
          </a:prstGeom>
          <a:ln w="15875">
            <a:solidFill>
              <a:schemeClr val="tx1"/>
            </a:solidFill>
            <a:prstDash val="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5269213-3B77-DB9A-4EA1-B6B77E3F4EE2}"/>
              </a:ext>
            </a:extLst>
          </p:cNvPr>
          <p:cNvCxnSpPr>
            <a:cxnSpLocks/>
          </p:cNvCxnSpPr>
          <p:nvPr/>
        </p:nvCxnSpPr>
        <p:spPr>
          <a:xfrm>
            <a:off x="7046315" y="2369724"/>
            <a:ext cx="0" cy="391307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stealth" w="med" len="med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03F3A72-65E7-212A-2339-543CF74B1962}"/>
                  </a:ext>
                </a:extLst>
              </p:cNvPr>
              <p:cNvSpPr txBox="1"/>
              <p:nvPr/>
            </p:nvSpPr>
            <p:spPr>
              <a:xfrm>
                <a:off x="7106761" y="2340837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03F3A72-65E7-212A-2339-543CF74B19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6761" y="2340837"/>
                <a:ext cx="236120" cy="353943"/>
              </a:xfrm>
              <a:prstGeom prst="rect">
                <a:avLst/>
              </a:prstGeom>
              <a:blipFill>
                <a:blip r:embed="rId3"/>
                <a:stretch>
                  <a:fillRect l="-30769" r="-28205" b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CA9820A-A3B8-B8B4-CE9E-2C745884EFBE}"/>
                  </a:ext>
                </a:extLst>
              </p:cNvPr>
              <p:cNvSpPr txBox="1"/>
              <p:nvPr/>
            </p:nvSpPr>
            <p:spPr>
              <a:xfrm>
                <a:off x="5475066" y="2058412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CA9820A-A3B8-B8B4-CE9E-2C745884EF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5066" y="2058412"/>
                <a:ext cx="236120" cy="353943"/>
              </a:xfrm>
              <a:prstGeom prst="rect">
                <a:avLst/>
              </a:prstGeom>
              <a:blipFill>
                <a:blip r:embed="rId4"/>
                <a:stretch>
                  <a:fillRect l="-15385" r="-12821" b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326BA1D-31B1-CEF9-E953-2312B8108F77}"/>
                  </a:ext>
                </a:extLst>
              </p:cNvPr>
              <p:cNvSpPr txBox="1"/>
              <p:nvPr/>
            </p:nvSpPr>
            <p:spPr>
              <a:xfrm>
                <a:off x="6303749" y="3635574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3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326BA1D-31B1-CEF9-E953-2312B8108F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3749" y="3635574"/>
                <a:ext cx="236120" cy="353943"/>
              </a:xfrm>
              <a:prstGeom prst="rect">
                <a:avLst/>
              </a:prstGeom>
              <a:blipFill>
                <a:blip r:embed="rId5"/>
                <a:stretch>
                  <a:fillRect l="-30769" r="-82051" b="-155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D71CA79-D3E5-FFB3-84CD-1791A25E0B76}"/>
                  </a:ext>
                </a:extLst>
              </p:cNvPr>
              <p:cNvSpPr txBox="1"/>
              <p:nvPr/>
            </p:nvSpPr>
            <p:spPr>
              <a:xfrm>
                <a:off x="8261743" y="2387555"/>
                <a:ext cx="427303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3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D71CA79-D3E5-FFB3-84CD-1791A25E0B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1743" y="2387555"/>
                <a:ext cx="427303" cy="353943"/>
              </a:xfrm>
              <a:prstGeom prst="rect">
                <a:avLst/>
              </a:prstGeom>
              <a:blipFill>
                <a:blip r:embed="rId6"/>
                <a:stretch>
                  <a:fillRect l="-11429" r="-8571" b="-137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Oval 24">
            <a:extLst>
              <a:ext uri="{FF2B5EF4-FFF2-40B4-BE49-F238E27FC236}">
                <a16:creationId xmlns:a16="http://schemas.microsoft.com/office/drawing/2014/main" id="{F5348C3B-6FD2-5E92-69A9-69D21A4BF650}"/>
              </a:ext>
            </a:extLst>
          </p:cNvPr>
          <p:cNvSpPr/>
          <p:nvPr/>
        </p:nvSpPr>
        <p:spPr>
          <a:xfrm flipH="1">
            <a:off x="8056439" y="2670272"/>
            <a:ext cx="203654" cy="212688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89000"/>
                </a:schemeClr>
              </a:gs>
              <a:gs pos="23000">
                <a:schemeClr val="accent6">
                  <a:lumMod val="89000"/>
                </a:schemeClr>
              </a:gs>
              <a:gs pos="69000">
                <a:schemeClr val="accent6">
                  <a:lumMod val="75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66ABE43-211E-28DE-6393-7C9B8A8B009C}"/>
              </a:ext>
            </a:extLst>
          </p:cNvPr>
          <p:cNvCxnSpPr>
            <a:cxnSpLocks/>
            <a:stCxn id="25" idx="6"/>
          </p:cNvCxnSpPr>
          <p:nvPr/>
        </p:nvCxnSpPr>
        <p:spPr>
          <a:xfrm flipH="1">
            <a:off x="7596163" y="2776616"/>
            <a:ext cx="460276" cy="0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87B8A66-8F98-6BD5-A73A-D209CB18DF3D}"/>
                  </a:ext>
                </a:extLst>
              </p:cNvPr>
              <p:cNvSpPr txBox="1"/>
              <p:nvPr/>
            </p:nvSpPr>
            <p:spPr>
              <a:xfrm>
                <a:off x="7635903" y="2439621"/>
                <a:ext cx="427303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3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87B8A66-8F98-6BD5-A73A-D209CB18DF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5903" y="2439621"/>
                <a:ext cx="427303" cy="353943"/>
              </a:xfrm>
              <a:prstGeom prst="rect">
                <a:avLst/>
              </a:prstGeom>
              <a:blipFill>
                <a:blip r:embed="rId7"/>
                <a:stretch>
                  <a:fillRect t="-39655" r="-75714" b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Oval 30">
            <a:extLst>
              <a:ext uri="{FF2B5EF4-FFF2-40B4-BE49-F238E27FC236}">
                <a16:creationId xmlns:a16="http://schemas.microsoft.com/office/drawing/2014/main" id="{FF86EFCB-9C6A-161E-9A68-4A682B568561}"/>
              </a:ext>
            </a:extLst>
          </p:cNvPr>
          <p:cNvSpPr/>
          <p:nvPr/>
        </p:nvSpPr>
        <p:spPr>
          <a:xfrm flipH="1">
            <a:off x="6744886" y="1240557"/>
            <a:ext cx="55903" cy="56702"/>
          </a:xfrm>
          <a:prstGeom prst="ellipse">
            <a:avLst/>
          </a:prstGeom>
          <a:solidFill>
            <a:schemeClr val="tx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4561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E6A416E3-E58F-4550-23E1-74CF07B53046}"/>
              </a:ext>
            </a:extLst>
          </p:cNvPr>
          <p:cNvSpPr/>
          <p:nvPr/>
        </p:nvSpPr>
        <p:spPr>
          <a:xfrm>
            <a:off x="2832415" y="1983087"/>
            <a:ext cx="3441765" cy="3253383"/>
          </a:xfrm>
          <a:prstGeom prst="ellipse">
            <a:avLst/>
          </a:prstGeom>
          <a:noFill/>
          <a:ln w="28575">
            <a:solidFill>
              <a:schemeClr val="tx1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849061371">
                  <a:custGeom>
                    <a:avLst/>
                    <a:gdLst>
                      <a:gd name="connsiteX0" fmla="*/ 0 w 3585030"/>
                      <a:gd name="connsiteY0" fmla="*/ 1694404 h 3388807"/>
                      <a:gd name="connsiteX1" fmla="*/ 1792515 w 3585030"/>
                      <a:gd name="connsiteY1" fmla="*/ 0 h 3388807"/>
                      <a:gd name="connsiteX2" fmla="*/ 3585030 w 3585030"/>
                      <a:gd name="connsiteY2" fmla="*/ 1694404 h 3388807"/>
                      <a:gd name="connsiteX3" fmla="*/ 1792515 w 3585030"/>
                      <a:gd name="connsiteY3" fmla="*/ 3388808 h 3388807"/>
                      <a:gd name="connsiteX4" fmla="*/ 0 w 3585030"/>
                      <a:gd name="connsiteY4" fmla="*/ 1694404 h 33888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585030" h="3388807" extrusionOk="0">
                        <a:moveTo>
                          <a:pt x="0" y="1694404"/>
                        </a:moveTo>
                        <a:cubicBezTo>
                          <a:pt x="-68063" y="624350"/>
                          <a:pt x="874039" y="182532"/>
                          <a:pt x="1792515" y="0"/>
                        </a:cubicBezTo>
                        <a:cubicBezTo>
                          <a:pt x="2748785" y="-130006"/>
                          <a:pt x="3502096" y="714073"/>
                          <a:pt x="3585030" y="1694404"/>
                        </a:cubicBezTo>
                        <a:cubicBezTo>
                          <a:pt x="3611624" y="2587939"/>
                          <a:pt x="2766733" y="3215801"/>
                          <a:pt x="1792515" y="3388808"/>
                        </a:cubicBezTo>
                        <a:cubicBezTo>
                          <a:pt x="677699" y="3258506"/>
                          <a:pt x="122954" y="2498957"/>
                          <a:pt x="0" y="169440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0DF1EB6-7777-761F-63D7-7698ABA3C2E9}"/>
              </a:ext>
            </a:extLst>
          </p:cNvPr>
          <p:cNvSpPr/>
          <p:nvPr/>
        </p:nvSpPr>
        <p:spPr>
          <a:xfrm>
            <a:off x="5777286" y="2668060"/>
            <a:ext cx="235598" cy="222703"/>
          </a:xfrm>
          <a:prstGeom prst="ellipse">
            <a:avLst/>
          </a:prstGeom>
          <a:solidFill>
            <a:schemeClr val="bg1">
              <a:lumMod val="75000"/>
              <a:alpha val="50000"/>
            </a:schemeClr>
          </a:solidFill>
          <a:ln w="19050">
            <a:solidFill>
              <a:schemeClr val="tx1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4172447036">
                  <a:custGeom>
                    <a:avLst/>
                    <a:gdLst>
                      <a:gd name="connsiteX0" fmla="*/ 0 w 1839687"/>
                      <a:gd name="connsiteY0" fmla="*/ 869497 h 1738994"/>
                      <a:gd name="connsiteX1" fmla="*/ 919844 w 1839687"/>
                      <a:gd name="connsiteY1" fmla="*/ 0 h 1738994"/>
                      <a:gd name="connsiteX2" fmla="*/ 1839688 w 1839687"/>
                      <a:gd name="connsiteY2" fmla="*/ 869497 h 1738994"/>
                      <a:gd name="connsiteX3" fmla="*/ 919844 w 1839687"/>
                      <a:gd name="connsiteY3" fmla="*/ 1738994 h 1738994"/>
                      <a:gd name="connsiteX4" fmla="*/ 0 w 1839687"/>
                      <a:gd name="connsiteY4" fmla="*/ 869497 h 17389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39687" h="1738994" extrusionOk="0">
                        <a:moveTo>
                          <a:pt x="0" y="869497"/>
                        </a:moveTo>
                        <a:cubicBezTo>
                          <a:pt x="-8602" y="372553"/>
                          <a:pt x="370886" y="43826"/>
                          <a:pt x="919844" y="0"/>
                        </a:cubicBezTo>
                        <a:cubicBezTo>
                          <a:pt x="1482617" y="32966"/>
                          <a:pt x="1825013" y="361436"/>
                          <a:pt x="1839688" y="869497"/>
                        </a:cubicBezTo>
                        <a:cubicBezTo>
                          <a:pt x="1816452" y="1344825"/>
                          <a:pt x="1438269" y="1655612"/>
                          <a:pt x="919844" y="1738994"/>
                        </a:cubicBezTo>
                        <a:cubicBezTo>
                          <a:pt x="380257" y="1695479"/>
                          <a:pt x="32684" y="1304960"/>
                          <a:pt x="0" y="869497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4091136B-BBD6-2064-EB01-99B3521194B6}"/>
              </a:ext>
            </a:extLst>
          </p:cNvPr>
          <p:cNvSpPr/>
          <p:nvPr/>
        </p:nvSpPr>
        <p:spPr>
          <a:xfrm>
            <a:off x="4429304" y="3452664"/>
            <a:ext cx="264823" cy="27396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BC297C3B-0327-2B45-7072-22FC9FE1B7F6}"/>
              </a:ext>
            </a:extLst>
          </p:cNvPr>
          <p:cNvSpPr/>
          <p:nvPr/>
        </p:nvSpPr>
        <p:spPr>
          <a:xfrm>
            <a:off x="5988607" y="2527672"/>
            <a:ext cx="235598" cy="222703"/>
          </a:xfrm>
          <a:prstGeom prst="ellipse">
            <a:avLst/>
          </a:prstGeom>
          <a:solidFill>
            <a:schemeClr val="bg1">
              <a:lumMod val="50000"/>
              <a:alpha val="50000"/>
            </a:schemeClr>
          </a:solidFill>
          <a:ln w="19050">
            <a:solidFill>
              <a:schemeClr val="tx1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4172447036">
                  <a:custGeom>
                    <a:avLst/>
                    <a:gdLst>
                      <a:gd name="connsiteX0" fmla="*/ 0 w 1839687"/>
                      <a:gd name="connsiteY0" fmla="*/ 869497 h 1738994"/>
                      <a:gd name="connsiteX1" fmla="*/ 919844 w 1839687"/>
                      <a:gd name="connsiteY1" fmla="*/ 0 h 1738994"/>
                      <a:gd name="connsiteX2" fmla="*/ 1839688 w 1839687"/>
                      <a:gd name="connsiteY2" fmla="*/ 869497 h 1738994"/>
                      <a:gd name="connsiteX3" fmla="*/ 919844 w 1839687"/>
                      <a:gd name="connsiteY3" fmla="*/ 1738994 h 1738994"/>
                      <a:gd name="connsiteX4" fmla="*/ 0 w 1839687"/>
                      <a:gd name="connsiteY4" fmla="*/ 869497 h 17389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39687" h="1738994" extrusionOk="0">
                        <a:moveTo>
                          <a:pt x="0" y="869497"/>
                        </a:moveTo>
                        <a:cubicBezTo>
                          <a:pt x="-8602" y="372553"/>
                          <a:pt x="370886" y="43826"/>
                          <a:pt x="919844" y="0"/>
                        </a:cubicBezTo>
                        <a:cubicBezTo>
                          <a:pt x="1482617" y="32966"/>
                          <a:pt x="1825013" y="361436"/>
                          <a:pt x="1839688" y="869497"/>
                        </a:cubicBezTo>
                        <a:cubicBezTo>
                          <a:pt x="1816452" y="1344825"/>
                          <a:pt x="1438269" y="1655612"/>
                          <a:pt x="919844" y="1738994"/>
                        </a:cubicBezTo>
                        <a:cubicBezTo>
                          <a:pt x="380257" y="1695479"/>
                          <a:pt x="32684" y="1304960"/>
                          <a:pt x="0" y="869497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Arc 32">
            <a:extLst>
              <a:ext uri="{FF2B5EF4-FFF2-40B4-BE49-F238E27FC236}">
                <a16:creationId xmlns:a16="http://schemas.microsoft.com/office/drawing/2014/main" id="{E34E679B-274A-A5FA-6439-C8CE352D3BE6}"/>
              </a:ext>
            </a:extLst>
          </p:cNvPr>
          <p:cNvSpPr/>
          <p:nvPr/>
        </p:nvSpPr>
        <p:spPr>
          <a:xfrm>
            <a:off x="2954424" y="2074485"/>
            <a:ext cx="3187996" cy="2986175"/>
          </a:xfrm>
          <a:prstGeom prst="arc">
            <a:avLst>
              <a:gd name="adj1" fmla="val 18574011"/>
              <a:gd name="adj2" fmla="val 20807622"/>
            </a:avLst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Arc 33">
            <a:extLst>
              <a:ext uri="{FF2B5EF4-FFF2-40B4-BE49-F238E27FC236}">
                <a16:creationId xmlns:a16="http://schemas.microsoft.com/office/drawing/2014/main" id="{5B9BE047-9250-A72A-F653-1629130146A5}"/>
              </a:ext>
            </a:extLst>
          </p:cNvPr>
          <p:cNvSpPr/>
          <p:nvPr/>
        </p:nvSpPr>
        <p:spPr>
          <a:xfrm>
            <a:off x="3158081" y="1945450"/>
            <a:ext cx="3187996" cy="2986175"/>
          </a:xfrm>
          <a:prstGeom prst="arc">
            <a:avLst>
              <a:gd name="adj1" fmla="val 18327398"/>
              <a:gd name="adj2" fmla="val 21140299"/>
            </a:avLst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CED79CD2-E10F-0A04-FCA3-A1961EBEDCB7}"/>
              </a:ext>
            </a:extLst>
          </p:cNvPr>
          <p:cNvCxnSpPr>
            <a:cxnSpLocks/>
            <a:stCxn id="4" idx="3"/>
            <a:endCxn id="28" idx="7"/>
          </p:cNvCxnSpPr>
          <p:nvPr/>
        </p:nvCxnSpPr>
        <p:spPr>
          <a:xfrm flipH="1">
            <a:off x="4655345" y="2858149"/>
            <a:ext cx="1156444" cy="634636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stealth" w="med" len="med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96C77A43-D7BC-349C-D6CA-B65D592B1065}"/>
              </a:ext>
            </a:extLst>
          </p:cNvPr>
          <p:cNvCxnSpPr>
            <a:cxnSpLocks/>
            <a:stCxn id="34" idx="2"/>
            <a:endCxn id="28" idx="7"/>
          </p:cNvCxnSpPr>
          <p:nvPr/>
        </p:nvCxnSpPr>
        <p:spPr>
          <a:xfrm flipH="1">
            <a:off x="4655345" y="3226284"/>
            <a:ext cx="1674543" cy="266501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stealth" w="med" len="med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C137ABE-A86D-6286-F174-F2434CA2B135}"/>
              </a:ext>
            </a:extLst>
          </p:cNvPr>
          <p:cNvCxnSpPr>
            <a:cxnSpLocks/>
            <a:stCxn id="28" idx="2"/>
          </p:cNvCxnSpPr>
          <p:nvPr/>
        </p:nvCxnSpPr>
        <p:spPr>
          <a:xfrm flipH="1" flipV="1">
            <a:off x="2964174" y="2964607"/>
            <a:ext cx="1465130" cy="625038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stealth" w="med" len="med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F4FE55A-0EDD-5218-CABF-0D7B999F1F10}"/>
                  </a:ext>
                </a:extLst>
              </p:cNvPr>
              <p:cNvSpPr txBox="1"/>
              <p:nvPr/>
            </p:nvSpPr>
            <p:spPr>
              <a:xfrm>
                <a:off x="3690848" y="2921460"/>
                <a:ext cx="236120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F4FE55A-0EDD-5218-CABF-0D7B999F1F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0848" y="2921460"/>
                <a:ext cx="236120" cy="307777"/>
              </a:xfrm>
              <a:prstGeom prst="rect">
                <a:avLst/>
              </a:prstGeom>
              <a:blipFill>
                <a:blip r:embed="rId2"/>
                <a:stretch>
                  <a:fillRect l="-23077" r="-20513"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111C6663-5286-2218-587C-E63E44403876}"/>
                  </a:ext>
                </a:extLst>
              </p:cNvPr>
              <p:cNvSpPr txBox="1"/>
              <p:nvPr/>
            </p:nvSpPr>
            <p:spPr>
              <a:xfrm rot="19800665">
                <a:off x="4746226" y="2849692"/>
                <a:ext cx="838195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111C6663-5286-2218-587C-E63E444038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800665">
                <a:off x="4746226" y="2849692"/>
                <a:ext cx="838195" cy="307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C83E9332-F5EC-36B8-68A5-90EE8D9D98C2}"/>
                  </a:ext>
                </a:extLst>
              </p:cNvPr>
              <p:cNvSpPr txBox="1"/>
              <p:nvPr/>
            </p:nvSpPr>
            <p:spPr>
              <a:xfrm rot="21020888">
                <a:off x="4939895" y="3407865"/>
                <a:ext cx="838195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C83E9332-F5EC-36B8-68A5-90EE8D9D98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1020888">
                <a:off x="4939895" y="3407865"/>
                <a:ext cx="838195" cy="307777"/>
              </a:xfrm>
              <a:prstGeom prst="rect">
                <a:avLst/>
              </a:prstGeom>
              <a:blipFill>
                <a:blip r:embed="rId4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242A69B2-DE7D-FED3-11E5-689B8ABF93CC}"/>
              </a:ext>
            </a:extLst>
          </p:cNvPr>
          <p:cNvCxnSpPr>
            <a:cxnSpLocks/>
          </p:cNvCxnSpPr>
          <p:nvPr/>
        </p:nvCxnSpPr>
        <p:spPr>
          <a:xfrm flipV="1">
            <a:off x="5354644" y="2485985"/>
            <a:ext cx="240472" cy="182075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headEnd type="none" w="med" len="med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7B97C20-7DD8-E835-9D50-DCE8B882CD06}"/>
                  </a:ext>
                </a:extLst>
              </p:cNvPr>
              <p:cNvSpPr txBox="1"/>
              <p:nvPr/>
            </p:nvSpPr>
            <p:spPr>
              <a:xfrm>
                <a:off x="5233567" y="2327686"/>
                <a:ext cx="23612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7B97C20-7DD8-E835-9D50-DCE8B882CD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3567" y="2327686"/>
                <a:ext cx="236120" cy="276999"/>
              </a:xfrm>
              <a:prstGeom prst="rect">
                <a:avLst/>
              </a:prstGeom>
              <a:blipFill>
                <a:blip r:embed="rId5"/>
                <a:stretch>
                  <a:fillRect l="-34211" r="-18421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883BE04B-D7B3-9925-B2BE-EE5134C563B2}"/>
              </a:ext>
            </a:extLst>
          </p:cNvPr>
          <p:cNvCxnSpPr>
            <a:cxnSpLocks/>
          </p:cNvCxnSpPr>
          <p:nvPr/>
        </p:nvCxnSpPr>
        <p:spPr>
          <a:xfrm flipV="1">
            <a:off x="5780303" y="2049361"/>
            <a:ext cx="240472" cy="182075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headEnd type="stealth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55B2FCFD-2732-5472-AEAF-6BDFF9726D54}"/>
                  </a:ext>
                </a:extLst>
              </p:cNvPr>
              <p:cNvSpPr txBox="1"/>
              <p:nvPr/>
            </p:nvSpPr>
            <p:spPr>
              <a:xfrm>
                <a:off x="5659226" y="1889144"/>
                <a:ext cx="23612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55B2FCFD-2732-5472-AEAF-6BDFF9726D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9226" y="1889144"/>
                <a:ext cx="236120" cy="276999"/>
              </a:xfrm>
              <a:prstGeom prst="rect">
                <a:avLst/>
              </a:prstGeom>
              <a:blipFill>
                <a:blip r:embed="rId6"/>
                <a:stretch>
                  <a:fillRect l="-30769" r="-17949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BCA986F4-DD4E-D3E6-529C-40CBDBAB857A}"/>
              </a:ext>
            </a:extLst>
          </p:cNvPr>
          <p:cNvCxnSpPr>
            <a:cxnSpLocks/>
          </p:cNvCxnSpPr>
          <p:nvPr/>
        </p:nvCxnSpPr>
        <p:spPr>
          <a:xfrm flipV="1">
            <a:off x="5166490" y="3053699"/>
            <a:ext cx="280117" cy="147836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headEnd type="stealth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A798CB58-52D4-07CF-8C48-372BC183D619}"/>
              </a:ext>
            </a:extLst>
          </p:cNvPr>
          <p:cNvCxnSpPr>
            <a:cxnSpLocks/>
          </p:cNvCxnSpPr>
          <p:nvPr/>
        </p:nvCxnSpPr>
        <p:spPr>
          <a:xfrm flipV="1">
            <a:off x="5325115" y="2972260"/>
            <a:ext cx="280117" cy="147836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headEnd type="stealth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7655A762-2390-B513-864F-BF677EB44065}"/>
                  </a:ext>
                </a:extLst>
              </p:cNvPr>
              <p:cNvSpPr txBox="1"/>
              <p:nvPr/>
            </p:nvSpPr>
            <p:spPr>
              <a:xfrm>
                <a:off x="5128376" y="3169822"/>
                <a:ext cx="236120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7655A762-2390-B513-864F-BF677EB440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8376" y="3169822"/>
                <a:ext cx="236120" cy="246221"/>
              </a:xfrm>
              <a:prstGeom prst="rect">
                <a:avLst/>
              </a:prstGeom>
              <a:blipFill>
                <a:blip r:embed="rId7"/>
                <a:stretch>
                  <a:fillRect l="-10256" r="-10256" b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FA840C1D-DF46-81B9-DA74-B01F242F7A3A}"/>
                  </a:ext>
                </a:extLst>
              </p:cNvPr>
              <p:cNvSpPr txBox="1"/>
              <p:nvPr/>
            </p:nvSpPr>
            <p:spPr>
              <a:xfrm>
                <a:off x="5467543" y="3000127"/>
                <a:ext cx="23612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FA840C1D-DF46-81B9-DA74-B01F242F7A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7543" y="3000127"/>
                <a:ext cx="236120" cy="276999"/>
              </a:xfrm>
              <a:prstGeom prst="rect">
                <a:avLst/>
              </a:prstGeom>
              <a:blipFill>
                <a:blip r:embed="rId8"/>
                <a:stretch>
                  <a:fillRect l="-30769" r="-15385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114EF671-ED77-A932-A630-C94A72D9CA8E}"/>
              </a:ext>
            </a:extLst>
          </p:cNvPr>
          <p:cNvCxnSpPr>
            <a:cxnSpLocks/>
            <a:endCxn id="29" idx="7"/>
          </p:cNvCxnSpPr>
          <p:nvPr/>
        </p:nvCxnSpPr>
        <p:spPr>
          <a:xfrm flipH="1">
            <a:off x="6189702" y="2284324"/>
            <a:ext cx="651397" cy="275962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headEnd type="stealth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934270C5-3F36-4EBF-3FFA-D20E98B16553}"/>
              </a:ext>
            </a:extLst>
          </p:cNvPr>
          <p:cNvCxnSpPr>
            <a:cxnSpLocks/>
          </p:cNvCxnSpPr>
          <p:nvPr/>
        </p:nvCxnSpPr>
        <p:spPr>
          <a:xfrm flipV="1">
            <a:off x="6297748" y="2409828"/>
            <a:ext cx="260214" cy="112713"/>
          </a:xfrm>
          <a:prstGeom prst="straightConnector1">
            <a:avLst/>
          </a:prstGeom>
          <a:ln w="22225">
            <a:solidFill>
              <a:schemeClr val="tx1"/>
            </a:solidFill>
            <a:prstDash val="solid"/>
            <a:headEnd type="stealth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2CFB2CF0-FB03-B3AF-5406-D9346AB7FFFB}"/>
                  </a:ext>
                </a:extLst>
              </p:cNvPr>
              <p:cNvSpPr txBox="1"/>
              <p:nvPr/>
            </p:nvSpPr>
            <p:spPr>
              <a:xfrm>
                <a:off x="6349094" y="2516831"/>
                <a:ext cx="23612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2CFB2CF0-FB03-B3AF-5406-D9346AB7FF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9094" y="2516831"/>
                <a:ext cx="236120" cy="276999"/>
              </a:xfrm>
              <a:prstGeom prst="rect">
                <a:avLst/>
              </a:prstGeom>
              <a:blipFill>
                <a:blip r:embed="rId9"/>
                <a:stretch>
                  <a:fillRect l="-34211" r="-18421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B8E2AEE8-51FC-A1F4-AD30-B889DF2FFC82}"/>
                  </a:ext>
                </a:extLst>
              </p:cNvPr>
              <p:cNvSpPr txBox="1"/>
              <p:nvPr/>
            </p:nvSpPr>
            <p:spPr>
              <a:xfrm>
                <a:off x="6525062" y="2097403"/>
                <a:ext cx="236120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B8E2AEE8-51FC-A1F4-AD30-B889DF2FFC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5062" y="2097403"/>
                <a:ext cx="236120" cy="246221"/>
              </a:xfrm>
              <a:prstGeom prst="rect">
                <a:avLst/>
              </a:prstGeom>
              <a:blipFill>
                <a:blip r:embed="rId10"/>
                <a:stretch>
                  <a:fillRect l="-10256" r="-10256"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2952915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ylinder 1">
            <a:extLst>
              <a:ext uri="{FF2B5EF4-FFF2-40B4-BE49-F238E27FC236}">
                <a16:creationId xmlns:a16="http://schemas.microsoft.com/office/drawing/2014/main" id="{2350D1DC-281D-EE88-971A-5AF22460E3B1}"/>
              </a:ext>
            </a:extLst>
          </p:cNvPr>
          <p:cNvSpPr/>
          <p:nvPr/>
        </p:nvSpPr>
        <p:spPr>
          <a:xfrm rot="5400000">
            <a:off x="5629844" y="-133416"/>
            <a:ext cx="1111250" cy="3366902"/>
          </a:xfrm>
          <a:prstGeom prst="ca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DB927638-7F51-A294-4743-80E2A2DA283B}"/>
              </a:ext>
            </a:extLst>
          </p:cNvPr>
          <p:cNvCxnSpPr>
            <a:cxnSpLocks/>
          </p:cNvCxnSpPr>
          <p:nvPr/>
        </p:nvCxnSpPr>
        <p:spPr>
          <a:xfrm flipH="1">
            <a:off x="5689600" y="1496823"/>
            <a:ext cx="776099" cy="0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headEnd type="stealth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Arc 38">
            <a:extLst>
              <a:ext uri="{FF2B5EF4-FFF2-40B4-BE49-F238E27FC236}">
                <a16:creationId xmlns:a16="http://schemas.microsoft.com/office/drawing/2014/main" id="{51949E39-4540-765E-EE6F-5511457E2E5C}"/>
              </a:ext>
            </a:extLst>
          </p:cNvPr>
          <p:cNvSpPr/>
          <p:nvPr/>
        </p:nvSpPr>
        <p:spPr>
          <a:xfrm rot="8408259" flipH="1">
            <a:off x="4630408" y="1275181"/>
            <a:ext cx="411142" cy="549711"/>
          </a:xfrm>
          <a:custGeom>
            <a:avLst/>
            <a:gdLst>
              <a:gd name="connsiteX0" fmla="*/ 341454 w 682907"/>
              <a:gd name="connsiteY0" fmla="*/ 0 h 123794"/>
              <a:gd name="connsiteX1" fmla="*/ 668875 w 682907"/>
              <a:gd name="connsiteY1" fmla="*/ 44334 h 123794"/>
              <a:gd name="connsiteX2" fmla="*/ 348113 w 682907"/>
              <a:gd name="connsiteY2" fmla="*/ 123782 h 123794"/>
              <a:gd name="connsiteX3" fmla="*/ 86969 w 682907"/>
              <a:gd name="connsiteY3" fmla="*/ 103165 h 123794"/>
              <a:gd name="connsiteX4" fmla="*/ 341454 w 682907"/>
              <a:gd name="connsiteY4" fmla="*/ 61897 h 123794"/>
              <a:gd name="connsiteX5" fmla="*/ 341454 w 682907"/>
              <a:gd name="connsiteY5" fmla="*/ 0 h 123794"/>
              <a:gd name="connsiteX0" fmla="*/ 341454 w 682907"/>
              <a:gd name="connsiteY0" fmla="*/ 0 h 123794"/>
              <a:gd name="connsiteX1" fmla="*/ 668875 w 682907"/>
              <a:gd name="connsiteY1" fmla="*/ 44334 h 123794"/>
              <a:gd name="connsiteX2" fmla="*/ 348113 w 682907"/>
              <a:gd name="connsiteY2" fmla="*/ 123782 h 123794"/>
              <a:gd name="connsiteX3" fmla="*/ 86969 w 682907"/>
              <a:gd name="connsiteY3" fmla="*/ 103165 h 123794"/>
              <a:gd name="connsiteX0" fmla="*/ 254485 w 596147"/>
              <a:gd name="connsiteY0" fmla="*/ 179070 h 302863"/>
              <a:gd name="connsiteX1" fmla="*/ 581906 w 596147"/>
              <a:gd name="connsiteY1" fmla="*/ 223404 h 302863"/>
              <a:gd name="connsiteX2" fmla="*/ 261144 w 596147"/>
              <a:gd name="connsiteY2" fmla="*/ 302852 h 302863"/>
              <a:gd name="connsiteX3" fmla="*/ 0 w 596147"/>
              <a:gd name="connsiteY3" fmla="*/ 282235 h 302863"/>
              <a:gd name="connsiteX4" fmla="*/ 254485 w 596147"/>
              <a:gd name="connsiteY4" fmla="*/ 240967 h 302863"/>
              <a:gd name="connsiteX5" fmla="*/ 254485 w 596147"/>
              <a:gd name="connsiteY5" fmla="*/ 179070 h 302863"/>
              <a:gd name="connsiteX0" fmla="*/ 290680 w 596147"/>
              <a:gd name="connsiteY0" fmla="*/ 0 h 302863"/>
              <a:gd name="connsiteX1" fmla="*/ 581906 w 596147"/>
              <a:gd name="connsiteY1" fmla="*/ 223404 h 302863"/>
              <a:gd name="connsiteX2" fmla="*/ 261144 w 596147"/>
              <a:gd name="connsiteY2" fmla="*/ 302852 h 302863"/>
              <a:gd name="connsiteX3" fmla="*/ 0 w 596147"/>
              <a:gd name="connsiteY3" fmla="*/ 282235 h 302863"/>
              <a:gd name="connsiteX0" fmla="*/ 254485 w 596147"/>
              <a:gd name="connsiteY0" fmla="*/ 288047 h 411840"/>
              <a:gd name="connsiteX1" fmla="*/ 581906 w 596147"/>
              <a:gd name="connsiteY1" fmla="*/ 332381 h 411840"/>
              <a:gd name="connsiteX2" fmla="*/ 261144 w 596147"/>
              <a:gd name="connsiteY2" fmla="*/ 411829 h 411840"/>
              <a:gd name="connsiteX3" fmla="*/ 0 w 596147"/>
              <a:gd name="connsiteY3" fmla="*/ 391212 h 411840"/>
              <a:gd name="connsiteX4" fmla="*/ 254485 w 596147"/>
              <a:gd name="connsiteY4" fmla="*/ 349944 h 411840"/>
              <a:gd name="connsiteX5" fmla="*/ 254485 w 596147"/>
              <a:gd name="connsiteY5" fmla="*/ 288047 h 411840"/>
              <a:gd name="connsiteX0" fmla="*/ 290680 w 596147"/>
              <a:gd name="connsiteY0" fmla="*/ 108977 h 411840"/>
              <a:gd name="connsiteX1" fmla="*/ 362831 w 596147"/>
              <a:gd name="connsiteY1" fmla="*/ 10436 h 411840"/>
              <a:gd name="connsiteX2" fmla="*/ 261144 w 596147"/>
              <a:gd name="connsiteY2" fmla="*/ 411829 h 411840"/>
              <a:gd name="connsiteX3" fmla="*/ 0 w 596147"/>
              <a:gd name="connsiteY3" fmla="*/ 391212 h 411840"/>
              <a:gd name="connsiteX0" fmla="*/ 254485 w 596147"/>
              <a:gd name="connsiteY0" fmla="*/ 310595 h 434388"/>
              <a:gd name="connsiteX1" fmla="*/ 581906 w 596147"/>
              <a:gd name="connsiteY1" fmla="*/ 354929 h 434388"/>
              <a:gd name="connsiteX2" fmla="*/ 261144 w 596147"/>
              <a:gd name="connsiteY2" fmla="*/ 434377 h 434388"/>
              <a:gd name="connsiteX3" fmla="*/ 0 w 596147"/>
              <a:gd name="connsiteY3" fmla="*/ 413760 h 434388"/>
              <a:gd name="connsiteX4" fmla="*/ 254485 w 596147"/>
              <a:gd name="connsiteY4" fmla="*/ 372492 h 434388"/>
              <a:gd name="connsiteX5" fmla="*/ 254485 w 596147"/>
              <a:gd name="connsiteY5" fmla="*/ 310595 h 434388"/>
              <a:gd name="connsiteX0" fmla="*/ 290680 w 596147"/>
              <a:gd name="connsiteY0" fmla="*/ 131525 h 434388"/>
              <a:gd name="connsiteX1" fmla="*/ 362831 w 596147"/>
              <a:gd name="connsiteY1" fmla="*/ 32984 h 434388"/>
              <a:gd name="connsiteX2" fmla="*/ 118269 w 596147"/>
              <a:gd name="connsiteY2" fmla="*/ 37 h 434388"/>
              <a:gd name="connsiteX3" fmla="*/ 0 w 596147"/>
              <a:gd name="connsiteY3" fmla="*/ 413760 h 434388"/>
              <a:gd name="connsiteX0" fmla="*/ 427840 w 769502"/>
              <a:gd name="connsiteY0" fmla="*/ 310595 h 434388"/>
              <a:gd name="connsiteX1" fmla="*/ 755261 w 769502"/>
              <a:gd name="connsiteY1" fmla="*/ 354929 h 434388"/>
              <a:gd name="connsiteX2" fmla="*/ 434499 w 769502"/>
              <a:gd name="connsiteY2" fmla="*/ 434377 h 434388"/>
              <a:gd name="connsiteX3" fmla="*/ 173355 w 769502"/>
              <a:gd name="connsiteY3" fmla="*/ 413760 h 434388"/>
              <a:gd name="connsiteX4" fmla="*/ 427840 w 769502"/>
              <a:gd name="connsiteY4" fmla="*/ 372492 h 434388"/>
              <a:gd name="connsiteX5" fmla="*/ 427840 w 769502"/>
              <a:gd name="connsiteY5" fmla="*/ 310595 h 434388"/>
              <a:gd name="connsiteX0" fmla="*/ 464035 w 769502"/>
              <a:gd name="connsiteY0" fmla="*/ 131525 h 434388"/>
              <a:gd name="connsiteX1" fmla="*/ 536186 w 769502"/>
              <a:gd name="connsiteY1" fmla="*/ 32984 h 434388"/>
              <a:gd name="connsiteX2" fmla="*/ 291624 w 769502"/>
              <a:gd name="connsiteY2" fmla="*/ 37 h 434388"/>
              <a:gd name="connsiteX3" fmla="*/ 0 w 769502"/>
              <a:gd name="connsiteY3" fmla="*/ 375 h 434388"/>
              <a:gd name="connsiteX0" fmla="*/ 427840 w 769502"/>
              <a:gd name="connsiteY0" fmla="*/ 319428 h 443221"/>
              <a:gd name="connsiteX1" fmla="*/ 755261 w 769502"/>
              <a:gd name="connsiteY1" fmla="*/ 363762 h 443221"/>
              <a:gd name="connsiteX2" fmla="*/ 434499 w 769502"/>
              <a:gd name="connsiteY2" fmla="*/ 443210 h 443221"/>
              <a:gd name="connsiteX3" fmla="*/ 173355 w 769502"/>
              <a:gd name="connsiteY3" fmla="*/ 422593 h 443221"/>
              <a:gd name="connsiteX4" fmla="*/ 427840 w 769502"/>
              <a:gd name="connsiteY4" fmla="*/ 381325 h 443221"/>
              <a:gd name="connsiteX5" fmla="*/ 427840 w 769502"/>
              <a:gd name="connsiteY5" fmla="*/ 319428 h 443221"/>
              <a:gd name="connsiteX0" fmla="*/ 385295 w 769502"/>
              <a:gd name="connsiteY0" fmla="*/ 409598 h 443221"/>
              <a:gd name="connsiteX1" fmla="*/ 536186 w 769502"/>
              <a:gd name="connsiteY1" fmla="*/ 41817 h 443221"/>
              <a:gd name="connsiteX2" fmla="*/ 291624 w 769502"/>
              <a:gd name="connsiteY2" fmla="*/ 8870 h 443221"/>
              <a:gd name="connsiteX3" fmla="*/ 0 w 769502"/>
              <a:gd name="connsiteY3" fmla="*/ 9208 h 443221"/>
              <a:gd name="connsiteX0" fmla="*/ 427840 w 769502"/>
              <a:gd name="connsiteY0" fmla="*/ 310565 h 434358"/>
              <a:gd name="connsiteX1" fmla="*/ 755261 w 769502"/>
              <a:gd name="connsiteY1" fmla="*/ 354899 h 434358"/>
              <a:gd name="connsiteX2" fmla="*/ 434499 w 769502"/>
              <a:gd name="connsiteY2" fmla="*/ 434347 h 434358"/>
              <a:gd name="connsiteX3" fmla="*/ 173355 w 769502"/>
              <a:gd name="connsiteY3" fmla="*/ 413730 h 434358"/>
              <a:gd name="connsiteX4" fmla="*/ 427840 w 769502"/>
              <a:gd name="connsiteY4" fmla="*/ 372462 h 434358"/>
              <a:gd name="connsiteX5" fmla="*/ 427840 w 769502"/>
              <a:gd name="connsiteY5" fmla="*/ 310565 h 434358"/>
              <a:gd name="connsiteX0" fmla="*/ 385295 w 769502"/>
              <a:gd name="connsiteY0" fmla="*/ 400735 h 434358"/>
              <a:gd name="connsiteX1" fmla="*/ 426966 w 769502"/>
              <a:gd name="connsiteY1" fmla="*/ 137094 h 434358"/>
              <a:gd name="connsiteX2" fmla="*/ 291624 w 769502"/>
              <a:gd name="connsiteY2" fmla="*/ 7 h 434358"/>
              <a:gd name="connsiteX3" fmla="*/ 0 w 769502"/>
              <a:gd name="connsiteY3" fmla="*/ 345 h 434358"/>
              <a:gd name="connsiteX0" fmla="*/ 3660 w 772113"/>
              <a:gd name="connsiteY0" fmla="*/ 3225 h 434358"/>
              <a:gd name="connsiteX1" fmla="*/ 755261 w 772113"/>
              <a:gd name="connsiteY1" fmla="*/ 354899 h 434358"/>
              <a:gd name="connsiteX2" fmla="*/ 434499 w 772113"/>
              <a:gd name="connsiteY2" fmla="*/ 434347 h 434358"/>
              <a:gd name="connsiteX3" fmla="*/ 173355 w 772113"/>
              <a:gd name="connsiteY3" fmla="*/ 413730 h 434358"/>
              <a:gd name="connsiteX4" fmla="*/ 427840 w 772113"/>
              <a:gd name="connsiteY4" fmla="*/ 372462 h 434358"/>
              <a:gd name="connsiteX5" fmla="*/ 3660 w 772113"/>
              <a:gd name="connsiteY5" fmla="*/ 3225 h 434358"/>
              <a:gd name="connsiteX0" fmla="*/ 385295 w 772113"/>
              <a:gd name="connsiteY0" fmla="*/ 400735 h 434358"/>
              <a:gd name="connsiteX1" fmla="*/ 426966 w 772113"/>
              <a:gd name="connsiteY1" fmla="*/ 137094 h 434358"/>
              <a:gd name="connsiteX2" fmla="*/ 291624 w 772113"/>
              <a:gd name="connsiteY2" fmla="*/ 7 h 434358"/>
              <a:gd name="connsiteX3" fmla="*/ 0 w 772113"/>
              <a:gd name="connsiteY3" fmla="*/ 345 h 434358"/>
              <a:gd name="connsiteX0" fmla="*/ 3660 w 772113"/>
              <a:gd name="connsiteY0" fmla="*/ 2880 h 434013"/>
              <a:gd name="connsiteX1" fmla="*/ 755261 w 772113"/>
              <a:gd name="connsiteY1" fmla="*/ 354554 h 434013"/>
              <a:gd name="connsiteX2" fmla="*/ 434499 w 772113"/>
              <a:gd name="connsiteY2" fmla="*/ 434002 h 434013"/>
              <a:gd name="connsiteX3" fmla="*/ 173355 w 772113"/>
              <a:gd name="connsiteY3" fmla="*/ 413385 h 434013"/>
              <a:gd name="connsiteX4" fmla="*/ 427840 w 772113"/>
              <a:gd name="connsiteY4" fmla="*/ 372117 h 434013"/>
              <a:gd name="connsiteX5" fmla="*/ 3660 w 772113"/>
              <a:gd name="connsiteY5" fmla="*/ 2880 h 434013"/>
              <a:gd name="connsiteX0" fmla="*/ 385295 w 772113"/>
              <a:gd name="connsiteY0" fmla="*/ 400390 h 434013"/>
              <a:gd name="connsiteX1" fmla="*/ 426966 w 772113"/>
              <a:gd name="connsiteY1" fmla="*/ 136749 h 434013"/>
              <a:gd name="connsiteX2" fmla="*/ 273844 w 772113"/>
              <a:gd name="connsiteY2" fmla="*/ 42842 h 434013"/>
              <a:gd name="connsiteX3" fmla="*/ 0 w 772113"/>
              <a:gd name="connsiteY3" fmla="*/ 0 h 434013"/>
              <a:gd name="connsiteX0" fmla="*/ 3660 w 772113"/>
              <a:gd name="connsiteY0" fmla="*/ 2880 h 434013"/>
              <a:gd name="connsiteX1" fmla="*/ 755261 w 772113"/>
              <a:gd name="connsiteY1" fmla="*/ 354554 h 434013"/>
              <a:gd name="connsiteX2" fmla="*/ 434499 w 772113"/>
              <a:gd name="connsiteY2" fmla="*/ 434002 h 434013"/>
              <a:gd name="connsiteX3" fmla="*/ 173355 w 772113"/>
              <a:gd name="connsiteY3" fmla="*/ 413385 h 434013"/>
              <a:gd name="connsiteX4" fmla="*/ 427840 w 772113"/>
              <a:gd name="connsiteY4" fmla="*/ 372117 h 434013"/>
              <a:gd name="connsiteX5" fmla="*/ 3660 w 772113"/>
              <a:gd name="connsiteY5" fmla="*/ 2880 h 434013"/>
              <a:gd name="connsiteX0" fmla="*/ 385295 w 772113"/>
              <a:gd name="connsiteY0" fmla="*/ 400390 h 434013"/>
              <a:gd name="connsiteX1" fmla="*/ 401566 w 772113"/>
              <a:gd name="connsiteY1" fmla="*/ 185009 h 434013"/>
              <a:gd name="connsiteX2" fmla="*/ 273844 w 772113"/>
              <a:gd name="connsiteY2" fmla="*/ 42842 h 434013"/>
              <a:gd name="connsiteX3" fmla="*/ 0 w 772113"/>
              <a:gd name="connsiteY3" fmla="*/ 0 h 434013"/>
              <a:gd name="connsiteX0" fmla="*/ 3660 w 461835"/>
              <a:gd name="connsiteY0" fmla="*/ 2880 h 454899"/>
              <a:gd name="connsiteX1" fmla="*/ 374261 w 461835"/>
              <a:gd name="connsiteY1" fmla="*/ 103094 h 454899"/>
              <a:gd name="connsiteX2" fmla="*/ 434499 w 461835"/>
              <a:gd name="connsiteY2" fmla="*/ 434002 h 454899"/>
              <a:gd name="connsiteX3" fmla="*/ 173355 w 461835"/>
              <a:gd name="connsiteY3" fmla="*/ 413385 h 454899"/>
              <a:gd name="connsiteX4" fmla="*/ 427840 w 461835"/>
              <a:gd name="connsiteY4" fmla="*/ 372117 h 454899"/>
              <a:gd name="connsiteX5" fmla="*/ 3660 w 461835"/>
              <a:gd name="connsiteY5" fmla="*/ 2880 h 454899"/>
              <a:gd name="connsiteX0" fmla="*/ 385295 w 461835"/>
              <a:gd name="connsiteY0" fmla="*/ 400390 h 454899"/>
              <a:gd name="connsiteX1" fmla="*/ 401566 w 461835"/>
              <a:gd name="connsiteY1" fmla="*/ 185009 h 454899"/>
              <a:gd name="connsiteX2" fmla="*/ 273844 w 461835"/>
              <a:gd name="connsiteY2" fmla="*/ 42842 h 454899"/>
              <a:gd name="connsiteX3" fmla="*/ 0 w 461835"/>
              <a:gd name="connsiteY3" fmla="*/ 0 h 454899"/>
              <a:gd name="connsiteX0" fmla="*/ 3660 w 478166"/>
              <a:gd name="connsiteY0" fmla="*/ 2880 h 418846"/>
              <a:gd name="connsiteX1" fmla="*/ 374261 w 478166"/>
              <a:gd name="connsiteY1" fmla="*/ 103094 h 418846"/>
              <a:gd name="connsiteX2" fmla="*/ 467519 w 478166"/>
              <a:gd name="connsiteY2" fmla="*/ 365422 h 418846"/>
              <a:gd name="connsiteX3" fmla="*/ 173355 w 478166"/>
              <a:gd name="connsiteY3" fmla="*/ 413385 h 418846"/>
              <a:gd name="connsiteX4" fmla="*/ 427840 w 478166"/>
              <a:gd name="connsiteY4" fmla="*/ 372117 h 418846"/>
              <a:gd name="connsiteX5" fmla="*/ 3660 w 478166"/>
              <a:gd name="connsiteY5" fmla="*/ 2880 h 418846"/>
              <a:gd name="connsiteX0" fmla="*/ 385295 w 478166"/>
              <a:gd name="connsiteY0" fmla="*/ 400390 h 418846"/>
              <a:gd name="connsiteX1" fmla="*/ 401566 w 478166"/>
              <a:gd name="connsiteY1" fmla="*/ 185009 h 418846"/>
              <a:gd name="connsiteX2" fmla="*/ 273844 w 478166"/>
              <a:gd name="connsiteY2" fmla="*/ 42842 h 418846"/>
              <a:gd name="connsiteX3" fmla="*/ 0 w 478166"/>
              <a:gd name="connsiteY3" fmla="*/ 0 h 418846"/>
              <a:gd name="connsiteX0" fmla="*/ 3660 w 478812"/>
              <a:gd name="connsiteY0" fmla="*/ 2880 h 418846"/>
              <a:gd name="connsiteX1" fmla="*/ 374261 w 478812"/>
              <a:gd name="connsiteY1" fmla="*/ 103094 h 418846"/>
              <a:gd name="connsiteX2" fmla="*/ 467519 w 478812"/>
              <a:gd name="connsiteY2" fmla="*/ 365422 h 418846"/>
              <a:gd name="connsiteX3" fmla="*/ 173355 w 478812"/>
              <a:gd name="connsiteY3" fmla="*/ 413385 h 418846"/>
              <a:gd name="connsiteX4" fmla="*/ 427840 w 478812"/>
              <a:gd name="connsiteY4" fmla="*/ 372117 h 418846"/>
              <a:gd name="connsiteX5" fmla="*/ 3660 w 478812"/>
              <a:gd name="connsiteY5" fmla="*/ 2880 h 418846"/>
              <a:gd name="connsiteX0" fmla="*/ 385295 w 478812"/>
              <a:gd name="connsiteY0" fmla="*/ 400390 h 418846"/>
              <a:gd name="connsiteX1" fmla="*/ 444746 w 478812"/>
              <a:gd name="connsiteY1" fmla="*/ 174849 h 418846"/>
              <a:gd name="connsiteX2" fmla="*/ 273844 w 478812"/>
              <a:gd name="connsiteY2" fmla="*/ 42842 h 418846"/>
              <a:gd name="connsiteX3" fmla="*/ 0 w 478812"/>
              <a:gd name="connsiteY3" fmla="*/ 0 h 418846"/>
              <a:gd name="connsiteX0" fmla="*/ 3660 w 478166"/>
              <a:gd name="connsiteY0" fmla="*/ 2880 h 418846"/>
              <a:gd name="connsiteX1" fmla="*/ 374261 w 478166"/>
              <a:gd name="connsiteY1" fmla="*/ 103094 h 418846"/>
              <a:gd name="connsiteX2" fmla="*/ 467519 w 478166"/>
              <a:gd name="connsiteY2" fmla="*/ 365422 h 418846"/>
              <a:gd name="connsiteX3" fmla="*/ 173355 w 478166"/>
              <a:gd name="connsiteY3" fmla="*/ 413385 h 418846"/>
              <a:gd name="connsiteX4" fmla="*/ 427840 w 478166"/>
              <a:gd name="connsiteY4" fmla="*/ 372117 h 418846"/>
              <a:gd name="connsiteX5" fmla="*/ 3660 w 478166"/>
              <a:gd name="connsiteY5" fmla="*/ 2880 h 418846"/>
              <a:gd name="connsiteX0" fmla="*/ 385295 w 478166"/>
              <a:gd name="connsiteY0" fmla="*/ 400390 h 418846"/>
              <a:gd name="connsiteX1" fmla="*/ 444746 w 478166"/>
              <a:gd name="connsiteY1" fmla="*/ 174849 h 418846"/>
              <a:gd name="connsiteX2" fmla="*/ 384658 w 478166"/>
              <a:gd name="connsiteY2" fmla="*/ 118422 h 418846"/>
              <a:gd name="connsiteX3" fmla="*/ 273844 w 478166"/>
              <a:gd name="connsiteY3" fmla="*/ 42842 h 418846"/>
              <a:gd name="connsiteX4" fmla="*/ 0 w 478166"/>
              <a:gd name="connsiteY4" fmla="*/ 0 h 418846"/>
              <a:gd name="connsiteX0" fmla="*/ 3660 w 478166"/>
              <a:gd name="connsiteY0" fmla="*/ 2880 h 418846"/>
              <a:gd name="connsiteX1" fmla="*/ 374261 w 478166"/>
              <a:gd name="connsiteY1" fmla="*/ 103094 h 418846"/>
              <a:gd name="connsiteX2" fmla="*/ 467519 w 478166"/>
              <a:gd name="connsiteY2" fmla="*/ 365422 h 418846"/>
              <a:gd name="connsiteX3" fmla="*/ 173355 w 478166"/>
              <a:gd name="connsiteY3" fmla="*/ 413385 h 418846"/>
              <a:gd name="connsiteX4" fmla="*/ 427840 w 478166"/>
              <a:gd name="connsiteY4" fmla="*/ 372117 h 418846"/>
              <a:gd name="connsiteX5" fmla="*/ 3660 w 478166"/>
              <a:gd name="connsiteY5" fmla="*/ 2880 h 418846"/>
              <a:gd name="connsiteX0" fmla="*/ 385295 w 478166"/>
              <a:gd name="connsiteY0" fmla="*/ 400390 h 418846"/>
              <a:gd name="connsiteX1" fmla="*/ 444746 w 478166"/>
              <a:gd name="connsiteY1" fmla="*/ 174849 h 418846"/>
              <a:gd name="connsiteX2" fmla="*/ 384658 w 478166"/>
              <a:gd name="connsiteY2" fmla="*/ 118422 h 418846"/>
              <a:gd name="connsiteX3" fmla="*/ 271304 w 478166"/>
              <a:gd name="connsiteY3" fmla="*/ 53002 h 418846"/>
              <a:gd name="connsiteX4" fmla="*/ 0 w 478166"/>
              <a:gd name="connsiteY4" fmla="*/ 0 h 418846"/>
              <a:gd name="connsiteX0" fmla="*/ 3660 w 478166"/>
              <a:gd name="connsiteY0" fmla="*/ 2880 h 418846"/>
              <a:gd name="connsiteX1" fmla="*/ 374261 w 478166"/>
              <a:gd name="connsiteY1" fmla="*/ 103094 h 418846"/>
              <a:gd name="connsiteX2" fmla="*/ 467519 w 478166"/>
              <a:gd name="connsiteY2" fmla="*/ 365422 h 418846"/>
              <a:gd name="connsiteX3" fmla="*/ 173355 w 478166"/>
              <a:gd name="connsiteY3" fmla="*/ 413385 h 418846"/>
              <a:gd name="connsiteX4" fmla="*/ 427840 w 478166"/>
              <a:gd name="connsiteY4" fmla="*/ 372117 h 418846"/>
              <a:gd name="connsiteX5" fmla="*/ 3660 w 478166"/>
              <a:gd name="connsiteY5" fmla="*/ 2880 h 418846"/>
              <a:gd name="connsiteX0" fmla="*/ 385295 w 478166"/>
              <a:gd name="connsiteY0" fmla="*/ 400390 h 418846"/>
              <a:gd name="connsiteX1" fmla="*/ 444746 w 478166"/>
              <a:gd name="connsiteY1" fmla="*/ 174849 h 418846"/>
              <a:gd name="connsiteX2" fmla="*/ 384658 w 478166"/>
              <a:gd name="connsiteY2" fmla="*/ 118422 h 418846"/>
              <a:gd name="connsiteX3" fmla="*/ 271304 w 478166"/>
              <a:gd name="connsiteY3" fmla="*/ 53002 h 418846"/>
              <a:gd name="connsiteX4" fmla="*/ 0 w 478166"/>
              <a:gd name="connsiteY4" fmla="*/ 0 h 418846"/>
              <a:gd name="connsiteX0" fmla="*/ 3660 w 478166"/>
              <a:gd name="connsiteY0" fmla="*/ 2880 h 418846"/>
              <a:gd name="connsiteX1" fmla="*/ 374261 w 478166"/>
              <a:gd name="connsiteY1" fmla="*/ 103094 h 418846"/>
              <a:gd name="connsiteX2" fmla="*/ 467519 w 478166"/>
              <a:gd name="connsiteY2" fmla="*/ 365422 h 418846"/>
              <a:gd name="connsiteX3" fmla="*/ 173355 w 478166"/>
              <a:gd name="connsiteY3" fmla="*/ 413385 h 418846"/>
              <a:gd name="connsiteX4" fmla="*/ 427840 w 478166"/>
              <a:gd name="connsiteY4" fmla="*/ 372117 h 418846"/>
              <a:gd name="connsiteX5" fmla="*/ 3660 w 478166"/>
              <a:gd name="connsiteY5" fmla="*/ 2880 h 418846"/>
              <a:gd name="connsiteX0" fmla="*/ 385295 w 478166"/>
              <a:gd name="connsiteY0" fmla="*/ 400390 h 418846"/>
              <a:gd name="connsiteX1" fmla="*/ 444746 w 478166"/>
              <a:gd name="connsiteY1" fmla="*/ 174849 h 418846"/>
              <a:gd name="connsiteX2" fmla="*/ 384658 w 478166"/>
              <a:gd name="connsiteY2" fmla="*/ 118422 h 418846"/>
              <a:gd name="connsiteX3" fmla="*/ 271304 w 478166"/>
              <a:gd name="connsiteY3" fmla="*/ 53002 h 418846"/>
              <a:gd name="connsiteX4" fmla="*/ 0 w 478166"/>
              <a:gd name="connsiteY4" fmla="*/ 0 h 418846"/>
              <a:gd name="connsiteX0" fmla="*/ 3660 w 481898"/>
              <a:gd name="connsiteY0" fmla="*/ 2880 h 418846"/>
              <a:gd name="connsiteX1" fmla="*/ 374261 w 481898"/>
              <a:gd name="connsiteY1" fmla="*/ 103094 h 418846"/>
              <a:gd name="connsiteX2" fmla="*/ 467519 w 481898"/>
              <a:gd name="connsiteY2" fmla="*/ 365422 h 418846"/>
              <a:gd name="connsiteX3" fmla="*/ 173355 w 481898"/>
              <a:gd name="connsiteY3" fmla="*/ 413385 h 418846"/>
              <a:gd name="connsiteX4" fmla="*/ 427840 w 481898"/>
              <a:gd name="connsiteY4" fmla="*/ 372117 h 418846"/>
              <a:gd name="connsiteX5" fmla="*/ 3660 w 481898"/>
              <a:gd name="connsiteY5" fmla="*/ 2880 h 418846"/>
              <a:gd name="connsiteX0" fmla="*/ 385295 w 481898"/>
              <a:gd name="connsiteY0" fmla="*/ 400390 h 418846"/>
              <a:gd name="connsiteX1" fmla="*/ 444746 w 481898"/>
              <a:gd name="connsiteY1" fmla="*/ 174849 h 418846"/>
              <a:gd name="connsiteX2" fmla="*/ 384658 w 481898"/>
              <a:gd name="connsiteY2" fmla="*/ 118422 h 418846"/>
              <a:gd name="connsiteX3" fmla="*/ 271304 w 481898"/>
              <a:gd name="connsiteY3" fmla="*/ 53002 h 418846"/>
              <a:gd name="connsiteX4" fmla="*/ 0 w 481898"/>
              <a:gd name="connsiteY4" fmla="*/ 0 h 418846"/>
              <a:gd name="connsiteX0" fmla="*/ 3660 w 478166"/>
              <a:gd name="connsiteY0" fmla="*/ 2880 h 418846"/>
              <a:gd name="connsiteX1" fmla="*/ 374261 w 478166"/>
              <a:gd name="connsiteY1" fmla="*/ 103094 h 418846"/>
              <a:gd name="connsiteX2" fmla="*/ 467519 w 478166"/>
              <a:gd name="connsiteY2" fmla="*/ 365422 h 418846"/>
              <a:gd name="connsiteX3" fmla="*/ 173355 w 478166"/>
              <a:gd name="connsiteY3" fmla="*/ 413385 h 418846"/>
              <a:gd name="connsiteX4" fmla="*/ 427840 w 478166"/>
              <a:gd name="connsiteY4" fmla="*/ 372117 h 418846"/>
              <a:gd name="connsiteX5" fmla="*/ 3660 w 478166"/>
              <a:gd name="connsiteY5" fmla="*/ 2880 h 418846"/>
              <a:gd name="connsiteX0" fmla="*/ 385295 w 478166"/>
              <a:gd name="connsiteY0" fmla="*/ 400390 h 418846"/>
              <a:gd name="connsiteX1" fmla="*/ 444746 w 478166"/>
              <a:gd name="connsiteY1" fmla="*/ 174849 h 418846"/>
              <a:gd name="connsiteX2" fmla="*/ 426568 w 478166"/>
              <a:gd name="connsiteY2" fmla="*/ 91752 h 418846"/>
              <a:gd name="connsiteX3" fmla="*/ 271304 w 478166"/>
              <a:gd name="connsiteY3" fmla="*/ 53002 h 418846"/>
              <a:gd name="connsiteX4" fmla="*/ 0 w 478166"/>
              <a:gd name="connsiteY4" fmla="*/ 0 h 418846"/>
              <a:gd name="connsiteX0" fmla="*/ 3660 w 478166"/>
              <a:gd name="connsiteY0" fmla="*/ 2880 h 418846"/>
              <a:gd name="connsiteX1" fmla="*/ 374261 w 478166"/>
              <a:gd name="connsiteY1" fmla="*/ 103094 h 418846"/>
              <a:gd name="connsiteX2" fmla="*/ 467519 w 478166"/>
              <a:gd name="connsiteY2" fmla="*/ 365422 h 418846"/>
              <a:gd name="connsiteX3" fmla="*/ 173355 w 478166"/>
              <a:gd name="connsiteY3" fmla="*/ 413385 h 418846"/>
              <a:gd name="connsiteX4" fmla="*/ 427840 w 478166"/>
              <a:gd name="connsiteY4" fmla="*/ 372117 h 418846"/>
              <a:gd name="connsiteX5" fmla="*/ 3660 w 478166"/>
              <a:gd name="connsiteY5" fmla="*/ 2880 h 418846"/>
              <a:gd name="connsiteX0" fmla="*/ 385295 w 478166"/>
              <a:gd name="connsiteY0" fmla="*/ 400390 h 418846"/>
              <a:gd name="connsiteX1" fmla="*/ 444746 w 478166"/>
              <a:gd name="connsiteY1" fmla="*/ 174849 h 418846"/>
              <a:gd name="connsiteX2" fmla="*/ 396088 w 478166"/>
              <a:gd name="connsiteY2" fmla="*/ 114612 h 418846"/>
              <a:gd name="connsiteX3" fmla="*/ 271304 w 478166"/>
              <a:gd name="connsiteY3" fmla="*/ 53002 h 418846"/>
              <a:gd name="connsiteX4" fmla="*/ 0 w 478166"/>
              <a:gd name="connsiteY4" fmla="*/ 0 h 418846"/>
              <a:gd name="connsiteX0" fmla="*/ 3660 w 478166"/>
              <a:gd name="connsiteY0" fmla="*/ 2880 h 418846"/>
              <a:gd name="connsiteX1" fmla="*/ 374261 w 478166"/>
              <a:gd name="connsiteY1" fmla="*/ 103094 h 418846"/>
              <a:gd name="connsiteX2" fmla="*/ 467519 w 478166"/>
              <a:gd name="connsiteY2" fmla="*/ 365422 h 418846"/>
              <a:gd name="connsiteX3" fmla="*/ 173355 w 478166"/>
              <a:gd name="connsiteY3" fmla="*/ 413385 h 418846"/>
              <a:gd name="connsiteX4" fmla="*/ 427840 w 478166"/>
              <a:gd name="connsiteY4" fmla="*/ 372117 h 418846"/>
              <a:gd name="connsiteX5" fmla="*/ 3660 w 478166"/>
              <a:gd name="connsiteY5" fmla="*/ 2880 h 418846"/>
              <a:gd name="connsiteX0" fmla="*/ 385295 w 478166"/>
              <a:gd name="connsiteY0" fmla="*/ 400390 h 418846"/>
              <a:gd name="connsiteX1" fmla="*/ 444746 w 478166"/>
              <a:gd name="connsiteY1" fmla="*/ 174849 h 418846"/>
              <a:gd name="connsiteX2" fmla="*/ 382753 w 478166"/>
              <a:gd name="connsiteY2" fmla="*/ 114612 h 418846"/>
              <a:gd name="connsiteX3" fmla="*/ 271304 w 478166"/>
              <a:gd name="connsiteY3" fmla="*/ 53002 h 418846"/>
              <a:gd name="connsiteX4" fmla="*/ 0 w 478166"/>
              <a:gd name="connsiteY4" fmla="*/ 0 h 418846"/>
              <a:gd name="connsiteX0" fmla="*/ 3660 w 481891"/>
              <a:gd name="connsiteY0" fmla="*/ 2880 h 418846"/>
              <a:gd name="connsiteX1" fmla="*/ 374261 w 481891"/>
              <a:gd name="connsiteY1" fmla="*/ 103094 h 418846"/>
              <a:gd name="connsiteX2" fmla="*/ 467519 w 481891"/>
              <a:gd name="connsiteY2" fmla="*/ 365422 h 418846"/>
              <a:gd name="connsiteX3" fmla="*/ 173355 w 481891"/>
              <a:gd name="connsiteY3" fmla="*/ 413385 h 418846"/>
              <a:gd name="connsiteX4" fmla="*/ 427840 w 481891"/>
              <a:gd name="connsiteY4" fmla="*/ 372117 h 418846"/>
              <a:gd name="connsiteX5" fmla="*/ 3660 w 481891"/>
              <a:gd name="connsiteY5" fmla="*/ 2880 h 418846"/>
              <a:gd name="connsiteX0" fmla="*/ 385295 w 481891"/>
              <a:gd name="connsiteY0" fmla="*/ 400390 h 418846"/>
              <a:gd name="connsiteX1" fmla="*/ 444746 w 481891"/>
              <a:gd name="connsiteY1" fmla="*/ 174849 h 418846"/>
              <a:gd name="connsiteX2" fmla="*/ 382753 w 481891"/>
              <a:gd name="connsiteY2" fmla="*/ 114612 h 418846"/>
              <a:gd name="connsiteX3" fmla="*/ 271304 w 481891"/>
              <a:gd name="connsiteY3" fmla="*/ 53002 h 418846"/>
              <a:gd name="connsiteX4" fmla="*/ 0 w 481891"/>
              <a:gd name="connsiteY4" fmla="*/ 0 h 418846"/>
              <a:gd name="connsiteX0" fmla="*/ 3660 w 481891"/>
              <a:gd name="connsiteY0" fmla="*/ 2880 h 419807"/>
              <a:gd name="connsiteX1" fmla="*/ 374261 w 481891"/>
              <a:gd name="connsiteY1" fmla="*/ 103094 h 419807"/>
              <a:gd name="connsiteX2" fmla="*/ 467519 w 481891"/>
              <a:gd name="connsiteY2" fmla="*/ 365422 h 419807"/>
              <a:gd name="connsiteX3" fmla="*/ 173355 w 481891"/>
              <a:gd name="connsiteY3" fmla="*/ 413385 h 419807"/>
              <a:gd name="connsiteX4" fmla="*/ 427840 w 481891"/>
              <a:gd name="connsiteY4" fmla="*/ 372117 h 419807"/>
              <a:gd name="connsiteX5" fmla="*/ 3660 w 481891"/>
              <a:gd name="connsiteY5" fmla="*/ 2880 h 419807"/>
              <a:gd name="connsiteX0" fmla="*/ 385295 w 481891"/>
              <a:gd name="connsiteY0" fmla="*/ 400390 h 419807"/>
              <a:gd name="connsiteX1" fmla="*/ 444746 w 481891"/>
              <a:gd name="connsiteY1" fmla="*/ 174849 h 419807"/>
              <a:gd name="connsiteX2" fmla="*/ 382753 w 481891"/>
              <a:gd name="connsiteY2" fmla="*/ 114612 h 419807"/>
              <a:gd name="connsiteX3" fmla="*/ 271304 w 481891"/>
              <a:gd name="connsiteY3" fmla="*/ 53002 h 419807"/>
              <a:gd name="connsiteX4" fmla="*/ 0 w 481891"/>
              <a:gd name="connsiteY4" fmla="*/ 0 h 419807"/>
              <a:gd name="connsiteX0" fmla="*/ 3660 w 481891"/>
              <a:gd name="connsiteY0" fmla="*/ 2880 h 454028"/>
              <a:gd name="connsiteX1" fmla="*/ 374261 w 481891"/>
              <a:gd name="connsiteY1" fmla="*/ 103094 h 454028"/>
              <a:gd name="connsiteX2" fmla="*/ 467519 w 481891"/>
              <a:gd name="connsiteY2" fmla="*/ 365422 h 454028"/>
              <a:gd name="connsiteX3" fmla="*/ 333375 w 481891"/>
              <a:gd name="connsiteY3" fmla="*/ 451485 h 454028"/>
              <a:gd name="connsiteX4" fmla="*/ 427840 w 481891"/>
              <a:gd name="connsiteY4" fmla="*/ 372117 h 454028"/>
              <a:gd name="connsiteX5" fmla="*/ 3660 w 481891"/>
              <a:gd name="connsiteY5" fmla="*/ 2880 h 454028"/>
              <a:gd name="connsiteX0" fmla="*/ 385295 w 481891"/>
              <a:gd name="connsiteY0" fmla="*/ 400390 h 454028"/>
              <a:gd name="connsiteX1" fmla="*/ 444746 w 481891"/>
              <a:gd name="connsiteY1" fmla="*/ 174849 h 454028"/>
              <a:gd name="connsiteX2" fmla="*/ 382753 w 481891"/>
              <a:gd name="connsiteY2" fmla="*/ 114612 h 454028"/>
              <a:gd name="connsiteX3" fmla="*/ 271304 w 481891"/>
              <a:gd name="connsiteY3" fmla="*/ 53002 h 454028"/>
              <a:gd name="connsiteX4" fmla="*/ 0 w 481891"/>
              <a:gd name="connsiteY4" fmla="*/ 0 h 454028"/>
              <a:gd name="connsiteX0" fmla="*/ 3660 w 530813"/>
              <a:gd name="connsiteY0" fmla="*/ 2880 h 454941"/>
              <a:gd name="connsiteX1" fmla="*/ 374261 w 530813"/>
              <a:gd name="connsiteY1" fmla="*/ 103094 h 454941"/>
              <a:gd name="connsiteX2" fmla="*/ 530384 w 530813"/>
              <a:gd name="connsiteY2" fmla="*/ 380662 h 454941"/>
              <a:gd name="connsiteX3" fmla="*/ 333375 w 530813"/>
              <a:gd name="connsiteY3" fmla="*/ 451485 h 454941"/>
              <a:gd name="connsiteX4" fmla="*/ 427840 w 530813"/>
              <a:gd name="connsiteY4" fmla="*/ 372117 h 454941"/>
              <a:gd name="connsiteX5" fmla="*/ 3660 w 530813"/>
              <a:gd name="connsiteY5" fmla="*/ 2880 h 454941"/>
              <a:gd name="connsiteX0" fmla="*/ 385295 w 530813"/>
              <a:gd name="connsiteY0" fmla="*/ 400390 h 454941"/>
              <a:gd name="connsiteX1" fmla="*/ 444746 w 530813"/>
              <a:gd name="connsiteY1" fmla="*/ 174849 h 454941"/>
              <a:gd name="connsiteX2" fmla="*/ 382753 w 530813"/>
              <a:gd name="connsiteY2" fmla="*/ 114612 h 454941"/>
              <a:gd name="connsiteX3" fmla="*/ 271304 w 530813"/>
              <a:gd name="connsiteY3" fmla="*/ 53002 h 454941"/>
              <a:gd name="connsiteX4" fmla="*/ 0 w 530813"/>
              <a:gd name="connsiteY4" fmla="*/ 0 h 454941"/>
              <a:gd name="connsiteX0" fmla="*/ 3660 w 530813"/>
              <a:gd name="connsiteY0" fmla="*/ 2880 h 454941"/>
              <a:gd name="connsiteX1" fmla="*/ 374261 w 530813"/>
              <a:gd name="connsiteY1" fmla="*/ 103094 h 454941"/>
              <a:gd name="connsiteX2" fmla="*/ 530384 w 530813"/>
              <a:gd name="connsiteY2" fmla="*/ 380662 h 454941"/>
              <a:gd name="connsiteX3" fmla="*/ 333375 w 530813"/>
              <a:gd name="connsiteY3" fmla="*/ 451485 h 454941"/>
              <a:gd name="connsiteX4" fmla="*/ 427840 w 530813"/>
              <a:gd name="connsiteY4" fmla="*/ 372117 h 454941"/>
              <a:gd name="connsiteX5" fmla="*/ 3660 w 530813"/>
              <a:gd name="connsiteY5" fmla="*/ 2880 h 454941"/>
              <a:gd name="connsiteX0" fmla="*/ 459590 w 530813"/>
              <a:gd name="connsiteY0" fmla="*/ 432775 h 454941"/>
              <a:gd name="connsiteX1" fmla="*/ 444746 w 530813"/>
              <a:gd name="connsiteY1" fmla="*/ 174849 h 454941"/>
              <a:gd name="connsiteX2" fmla="*/ 382753 w 530813"/>
              <a:gd name="connsiteY2" fmla="*/ 114612 h 454941"/>
              <a:gd name="connsiteX3" fmla="*/ 271304 w 530813"/>
              <a:gd name="connsiteY3" fmla="*/ 53002 h 454941"/>
              <a:gd name="connsiteX4" fmla="*/ 0 w 530813"/>
              <a:gd name="connsiteY4" fmla="*/ 0 h 454941"/>
              <a:gd name="connsiteX0" fmla="*/ 3660 w 530813"/>
              <a:gd name="connsiteY0" fmla="*/ 2880 h 454941"/>
              <a:gd name="connsiteX1" fmla="*/ 374261 w 530813"/>
              <a:gd name="connsiteY1" fmla="*/ 103094 h 454941"/>
              <a:gd name="connsiteX2" fmla="*/ 530384 w 530813"/>
              <a:gd name="connsiteY2" fmla="*/ 380662 h 454941"/>
              <a:gd name="connsiteX3" fmla="*/ 333375 w 530813"/>
              <a:gd name="connsiteY3" fmla="*/ 451485 h 454941"/>
              <a:gd name="connsiteX4" fmla="*/ 427840 w 530813"/>
              <a:gd name="connsiteY4" fmla="*/ 372117 h 454941"/>
              <a:gd name="connsiteX5" fmla="*/ 3660 w 530813"/>
              <a:gd name="connsiteY5" fmla="*/ 2880 h 454941"/>
              <a:gd name="connsiteX0" fmla="*/ 459590 w 530813"/>
              <a:gd name="connsiteY0" fmla="*/ 432775 h 454941"/>
              <a:gd name="connsiteX1" fmla="*/ 444746 w 530813"/>
              <a:gd name="connsiteY1" fmla="*/ 174849 h 454941"/>
              <a:gd name="connsiteX2" fmla="*/ 382753 w 530813"/>
              <a:gd name="connsiteY2" fmla="*/ 114612 h 454941"/>
              <a:gd name="connsiteX3" fmla="*/ 271304 w 530813"/>
              <a:gd name="connsiteY3" fmla="*/ 53002 h 454941"/>
              <a:gd name="connsiteX4" fmla="*/ 0 w 530813"/>
              <a:gd name="connsiteY4" fmla="*/ 0 h 454941"/>
              <a:gd name="connsiteX0" fmla="*/ 3660 w 530813"/>
              <a:gd name="connsiteY0" fmla="*/ 2880 h 454941"/>
              <a:gd name="connsiteX1" fmla="*/ 374261 w 530813"/>
              <a:gd name="connsiteY1" fmla="*/ 103094 h 454941"/>
              <a:gd name="connsiteX2" fmla="*/ 530384 w 530813"/>
              <a:gd name="connsiteY2" fmla="*/ 380662 h 454941"/>
              <a:gd name="connsiteX3" fmla="*/ 333375 w 530813"/>
              <a:gd name="connsiteY3" fmla="*/ 451485 h 454941"/>
              <a:gd name="connsiteX4" fmla="*/ 427840 w 530813"/>
              <a:gd name="connsiteY4" fmla="*/ 372117 h 454941"/>
              <a:gd name="connsiteX5" fmla="*/ 3660 w 530813"/>
              <a:gd name="connsiteY5" fmla="*/ 2880 h 454941"/>
              <a:gd name="connsiteX0" fmla="*/ 459590 w 530813"/>
              <a:gd name="connsiteY0" fmla="*/ 432775 h 454941"/>
              <a:gd name="connsiteX1" fmla="*/ 418076 w 530813"/>
              <a:gd name="connsiteY1" fmla="*/ 201519 h 454941"/>
              <a:gd name="connsiteX2" fmla="*/ 382753 w 530813"/>
              <a:gd name="connsiteY2" fmla="*/ 114612 h 454941"/>
              <a:gd name="connsiteX3" fmla="*/ 271304 w 530813"/>
              <a:gd name="connsiteY3" fmla="*/ 53002 h 454941"/>
              <a:gd name="connsiteX4" fmla="*/ 0 w 530813"/>
              <a:gd name="connsiteY4" fmla="*/ 0 h 454941"/>
              <a:gd name="connsiteX0" fmla="*/ 3660 w 530813"/>
              <a:gd name="connsiteY0" fmla="*/ 2880 h 454941"/>
              <a:gd name="connsiteX1" fmla="*/ 374261 w 530813"/>
              <a:gd name="connsiteY1" fmla="*/ 103094 h 454941"/>
              <a:gd name="connsiteX2" fmla="*/ 530384 w 530813"/>
              <a:gd name="connsiteY2" fmla="*/ 380662 h 454941"/>
              <a:gd name="connsiteX3" fmla="*/ 333375 w 530813"/>
              <a:gd name="connsiteY3" fmla="*/ 451485 h 454941"/>
              <a:gd name="connsiteX4" fmla="*/ 427840 w 530813"/>
              <a:gd name="connsiteY4" fmla="*/ 372117 h 454941"/>
              <a:gd name="connsiteX5" fmla="*/ 3660 w 530813"/>
              <a:gd name="connsiteY5" fmla="*/ 2880 h 454941"/>
              <a:gd name="connsiteX0" fmla="*/ 459590 w 530813"/>
              <a:gd name="connsiteY0" fmla="*/ 432775 h 454941"/>
              <a:gd name="connsiteX1" fmla="*/ 435221 w 530813"/>
              <a:gd name="connsiteY1" fmla="*/ 201519 h 454941"/>
              <a:gd name="connsiteX2" fmla="*/ 382753 w 530813"/>
              <a:gd name="connsiteY2" fmla="*/ 114612 h 454941"/>
              <a:gd name="connsiteX3" fmla="*/ 271304 w 530813"/>
              <a:gd name="connsiteY3" fmla="*/ 53002 h 454941"/>
              <a:gd name="connsiteX4" fmla="*/ 0 w 530813"/>
              <a:gd name="connsiteY4" fmla="*/ 0 h 454941"/>
              <a:gd name="connsiteX0" fmla="*/ 3660 w 530813"/>
              <a:gd name="connsiteY0" fmla="*/ 2880 h 454941"/>
              <a:gd name="connsiteX1" fmla="*/ 374261 w 530813"/>
              <a:gd name="connsiteY1" fmla="*/ 103094 h 454941"/>
              <a:gd name="connsiteX2" fmla="*/ 530384 w 530813"/>
              <a:gd name="connsiteY2" fmla="*/ 380662 h 454941"/>
              <a:gd name="connsiteX3" fmla="*/ 333375 w 530813"/>
              <a:gd name="connsiteY3" fmla="*/ 451485 h 454941"/>
              <a:gd name="connsiteX4" fmla="*/ 427840 w 530813"/>
              <a:gd name="connsiteY4" fmla="*/ 372117 h 454941"/>
              <a:gd name="connsiteX5" fmla="*/ 3660 w 530813"/>
              <a:gd name="connsiteY5" fmla="*/ 2880 h 454941"/>
              <a:gd name="connsiteX0" fmla="*/ 459590 w 530813"/>
              <a:gd name="connsiteY0" fmla="*/ 432775 h 454941"/>
              <a:gd name="connsiteX1" fmla="*/ 435221 w 530813"/>
              <a:gd name="connsiteY1" fmla="*/ 201519 h 454941"/>
              <a:gd name="connsiteX2" fmla="*/ 382753 w 530813"/>
              <a:gd name="connsiteY2" fmla="*/ 114612 h 454941"/>
              <a:gd name="connsiteX3" fmla="*/ 271304 w 530813"/>
              <a:gd name="connsiteY3" fmla="*/ 53002 h 454941"/>
              <a:gd name="connsiteX4" fmla="*/ 0 w 530813"/>
              <a:gd name="connsiteY4" fmla="*/ 0 h 454941"/>
              <a:gd name="connsiteX0" fmla="*/ 3660 w 530813"/>
              <a:gd name="connsiteY0" fmla="*/ 2880 h 454941"/>
              <a:gd name="connsiteX1" fmla="*/ 374261 w 530813"/>
              <a:gd name="connsiteY1" fmla="*/ 103094 h 454941"/>
              <a:gd name="connsiteX2" fmla="*/ 530384 w 530813"/>
              <a:gd name="connsiteY2" fmla="*/ 380662 h 454941"/>
              <a:gd name="connsiteX3" fmla="*/ 333375 w 530813"/>
              <a:gd name="connsiteY3" fmla="*/ 451485 h 454941"/>
              <a:gd name="connsiteX4" fmla="*/ 427840 w 530813"/>
              <a:gd name="connsiteY4" fmla="*/ 372117 h 454941"/>
              <a:gd name="connsiteX5" fmla="*/ 3660 w 530813"/>
              <a:gd name="connsiteY5" fmla="*/ 2880 h 454941"/>
              <a:gd name="connsiteX0" fmla="*/ 509120 w 530813"/>
              <a:gd name="connsiteY0" fmla="*/ 442300 h 454941"/>
              <a:gd name="connsiteX1" fmla="*/ 435221 w 530813"/>
              <a:gd name="connsiteY1" fmla="*/ 201519 h 454941"/>
              <a:gd name="connsiteX2" fmla="*/ 382753 w 530813"/>
              <a:gd name="connsiteY2" fmla="*/ 114612 h 454941"/>
              <a:gd name="connsiteX3" fmla="*/ 271304 w 530813"/>
              <a:gd name="connsiteY3" fmla="*/ 53002 h 454941"/>
              <a:gd name="connsiteX4" fmla="*/ 0 w 530813"/>
              <a:gd name="connsiteY4" fmla="*/ 0 h 454941"/>
              <a:gd name="connsiteX0" fmla="*/ 3660 w 553867"/>
              <a:gd name="connsiteY0" fmla="*/ 2880 h 487821"/>
              <a:gd name="connsiteX1" fmla="*/ 374261 w 553867"/>
              <a:gd name="connsiteY1" fmla="*/ 103094 h 487821"/>
              <a:gd name="connsiteX2" fmla="*/ 530384 w 553867"/>
              <a:gd name="connsiteY2" fmla="*/ 380662 h 487821"/>
              <a:gd name="connsiteX3" fmla="*/ 510540 w 553867"/>
              <a:gd name="connsiteY3" fmla="*/ 485775 h 487821"/>
              <a:gd name="connsiteX4" fmla="*/ 427840 w 553867"/>
              <a:gd name="connsiteY4" fmla="*/ 372117 h 487821"/>
              <a:gd name="connsiteX5" fmla="*/ 3660 w 553867"/>
              <a:gd name="connsiteY5" fmla="*/ 2880 h 487821"/>
              <a:gd name="connsiteX0" fmla="*/ 509120 w 553867"/>
              <a:gd name="connsiteY0" fmla="*/ 442300 h 487821"/>
              <a:gd name="connsiteX1" fmla="*/ 435221 w 553867"/>
              <a:gd name="connsiteY1" fmla="*/ 201519 h 487821"/>
              <a:gd name="connsiteX2" fmla="*/ 382753 w 553867"/>
              <a:gd name="connsiteY2" fmla="*/ 114612 h 487821"/>
              <a:gd name="connsiteX3" fmla="*/ 271304 w 553867"/>
              <a:gd name="connsiteY3" fmla="*/ 53002 h 487821"/>
              <a:gd name="connsiteX4" fmla="*/ 0 w 553867"/>
              <a:gd name="connsiteY4" fmla="*/ 0 h 487821"/>
              <a:gd name="connsiteX0" fmla="*/ 3660 w 553867"/>
              <a:gd name="connsiteY0" fmla="*/ 2880 h 487821"/>
              <a:gd name="connsiteX1" fmla="*/ 374261 w 553867"/>
              <a:gd name="connsiteY1" fmla="*/ 103094 h 487821"/>
              <a:gd name="connsiteX2" fmla="*/ 530384 w 553867"/>
              <a:gd name="connsiteY2" fmla="*/ 380662 h 487821"/>
              <a:gd name="connsiteX3" fmla="*/ 510540 w 553867"/>
              <a:gd name="connsiteY3" fmla="*/ 485775 h 487821"/>
              <a:gd name="connsiteX4" fmla="*/ 427840 w 553867"/>
              <a:gd name="connsiteY4" fmla="*/ 372117 h 487821"/>
              <a:gd name="connsiteX5" fmla="*/ 3660 w 553867"/>
              <a:gd name="connsiteY5" fmla="*/ 2880 h 487821"/>
              <a:gd name="connsiteX0" fmla="*/ 509120 w 553867"/>
              <a:gd name="connsiteY0" fmla="*/ 442300 h 487821"/>
              <a:gd name="connsiteX1" fmla="*/ 450461 w 553867"/>
              <a:gd name="connsiteY1" fmla="*/ 203424 h 487821"/>
              <a:gd name="connsiteX2" fmla="*/ 382753 w 553867"/>
              <a:gd name="connsiteY2" fmla="*/ 114612 h 487821"/>
              <a:gd name="connsiteX3" fmla="*/ 271304 w 553867"/>
              <a:gd name="connsiteY3" fmla="*/ 53002 h 487821"/>
              <a:gd name="connsiteX4" fmla="*/ 0 w 553867"/>
              <a:gd name="connsiteY4" fmla="*/ 0 h 487821"/>
              <a:gd name="connsiteX0" fmla="*/ 3660 w 553867"/>
              <a:gd name="connsiteY0" fmla="*/ 2880 h 487821"/>
              <a:gd name="connsiteX1" fmla="*/ 374261 w 553867"/>
              <a:gd name="connsiteY1" fmla="*/ 103094 h 487821"/>
              <a:gd name="connsiteX2" fmla="*/ 530384 w 553867"/>
              <a:gd name="connsiteY2" fmla="*/ 380662 h 487821"/>
              <a:gd name="connsiteX3" fmla="*/ 510540 w 553867"/>
              <a:gd name="connsiteY3" fmla="*/ 485775 h 487821"/>
              <a:gd name="connsiteX4" fmla="*/ 427840 w 553867"/>
              <a:gd name="connsiteY4" fmla="*/ 372117 h 487821"/>
              <a:gd name="connsiteX5" fmla="*/ 3660 w 553867"/>
              <a:gd name="connsiteY5" fmla="*/ 2880 h 487821"/>
              <a:gd name="connsiteX0" fmla="*/ 509120 w 553867"/>
              <a:gd name="connsiteY0" fmla="*/ 442300 h 487821"/>
              <a:gd name="connsiteX1" fmla="*/ 450461 w 553867"/>
              <a:gd name="connsiteY1" fmla="*/ 203424 h 487821"/>
              <a:gd name="connsiteX2" fmla="*/ 382753 w 553867"/>
              <a:gd name="connsiteY2" fmla="*/ 114612 h 487821"/>
              <a:gd name="connsiteX3" fmla="*/ 318929 w 553867"/>
              <a:gd name="connsiteY3" fmla="*/ 37762 h 487821"/>
              <a:gd name="connsiteX4" fmla="*/ 0 w 553867"/>
              <a:gd name="connsiteY4" fmla="*/ 0 h 487821"/>
              <a:gd name="connsiteX0" fmla="*/ 3660 w 553867"/>
              <a:gd name="connsiteY0" fmla="*/ 2880 h 487821"/>
              <a:gd name="connsiteX1" fmla="*/ 374261 w 553867"/>
              <a:gd name="connsiteY1" fmla="*/ 103094 h 487821"/>
              <a:gd name="connsiteX2" fmla="*/ 530384 w 553867"/>
              <a:gd name="connsiteY2" fmla="*/ 380662 h 487821"/>
              <a:gd name="connsiteX3" fmla="*/ 510540 w 553867"/>
              <a:gd name="connsiteY3" fmla="*/ 485775 h 487821"/>
              <a:gd name="connsiteX4" fmla="*/ 427840 w 553867"/>
              <a:gd name="connsiteY4" fmla="*/ 372117 h 487821"/>
              <a:gd name="connsiteX5" fmla="*/ 3660 w 553867"/>
              <a:gd name="connsiteY5" fmla="*/ 2880 h 487821"/>
              <a:gd name="connsiteX0" fmla="*/ 509120 w 553867"/>
              <a:gd name="connsiteY0" fmla="*/ 442300 h 487821"/>
              <a:gd name="connsiteX1" fmla="*/ 450461 w 553867"/>
              <a:gd name="connsiteY1" fmla="*/ 203424 h 487821"/>
              <a:gd name="connsiteX2" fmla="*/ 382753 w 553867"/>
              <a:gd name="connsiteY2" fmla="*/ 114612 h 487821"/>
              <a:gd name="connsiteX3" fmla="*/ 318929 w 553867"/>
              <a:gd name="connsiteY3" fmla="*/ 37762 h 487821"/>
              <a:gd name="connsiteX4" fmla="*/ 0 w 553867"/>
              <a:gd name="connsiteY4" fmla="*/ 0 h 487821"/>
              <a:gd name="connsiteX0" fmla="*/ 0 w 550207"/>
              <a:gd name="connsiteY0" fmla="*/ 60030 h 544971"/>
              <a:gd name="connsiteX1" fmla="*/ 370601 w 550207"/>
              <a:gd name="connsiteY1" fmla="*/ 160244 h 544971"/>
              <a:gd name="connsiteX2" fmla="*/ 526724 w 550207"/>
              <a:gd name="connsiteY2" fmla="*/ 437812 h 544971"/>
              <a:gd name="connsiteX3" fmla="*/ 506880 w 550207"/>
              <a:gd name="connsiteY3" fmla="*/ 542925 h 544971"/>
              <a:gd name="connsiteX4" fmla="*/ 424180 w 550207"/>
              <a:gd name="connsiteY4" fmla="*/ 429267 h 544971"/>
              <a:gd name="connsiteX5" fmla="*/ 0 w 550207"/>
              <a:gd name="connsiteY5" fmla="*/ 60030 h 544971"/>
              <a:gd name="connsiteX0" fmla="*/ 505460 w 550207"/>
              <a:gd name="connsiteY0" fmla="*/ 499450 h 544971"/>
              <a:gd name="connsiteX1" fmla="*/ 446801 w 550207"/>
              <a:gd name="connsiteY1" fmla="*/ 260574 h 544971"/>
              <a:gd name="connsiteX2" fmla="*/ 379093 w 550207"/>
              <a:gd name="connsiteY2" fmla="*/ 171762 h 544971"/>
              <a:gd name="connsiteX3" fmla="*/ 315269 w 550207"/>
              <a:gd name="connsiteY3" fmla="*/ 94912 h 544971"/>
              <a:gd name="connsiteX4" fmla="*/ 156360 w 550207"/>
              <a:gd name="connsiteY4" fmla="*/ 0 h 544971"/>
              <a:gd name="connsiteX0" fmla="*/ 0 w 411142"/>
              <a:gd name="connsiteY0" fmla="*/ 0 h 549711"/>
              <a:gd name="connsiteX1" fmla="*/ 231536 w 411142"/>
              <a:gd name="connsiteY1" fmla="*/ 164984 h 549711"/>
              <a:gd name="connsiteX2" fmla="*/ 387659 w 411142"/>
              <a:gd name="connsiteY2" fmla="*/ 442552 h 549711"/>
              <a:gd name="connsiteX3" fmla="*/ 367815 w 411142"/>
              <a:gd name="connsiteY3" fmla="*/ 547665 h 549711"/>
              <a:gd name="connsiteX4" fmla="*/ 285115 w 411142"/>
              <a:gd name="connsiteY4" fmla="*/ 434007 h 549711"/>
              <a:gd name="connsiteX5" fmla="*/ 0 w 411142"/>
              <a:gd name="connsiteY5" fmla="*/ 0 h 549711"/>
              <a:gd name="connsiteX0" fmla="*/ 366395 w 411142"/>
              <a:gd name="connsiteY0" fmla="*/ 504190 h 549711"/>
              <a:gd name="connsiteX1" fmla="*/ 307736 w 411142"/>
              <a:gd name="connsiteY1" fmla="*/ 265314 h 549711"/>
              <a:gd name="connsiteX2" fmla="*/ 240028 w 411142"/>
              <a:gd name="connsiteY2" fmla="*/ 176502 h 549711"/>
              <a:gd name="connsiteX3" fmla="*/ 176204 w 411142"/>
              <a:gd name="connsiteY3" fmla="*/ 99652 h 549711"/>
              <a:gd name="connsiteX4" fmla="*/ 17295 w 411142"/>
              <a:gd name="connsiteY4" fmla="*/ 4740 h 549711"/>
              <a:gd name="connsiteX0" fmla="*/ 0 w 411142"/>
              <a:gd name="connsiteY0" fmla="*/ 0 h 549711"/>
              <a:gd name="connsiteX1" fmla="*/ 231536 w 411142"/>
              <a:gd name="connsiteY1" fmla="*/ 164984 h 549711"/>
              <a:gd name="connsiteX2" fmla="*/ 387659 w 411142"/>
              <a:gd name="connsiteY2" fmla="*/ 442552 h 549711"/>
              <a:gd name="connsiteX3" fmla="*/ 367815 w 411142"/>
              <a:gd name="connsiteY3" fmla="*/ 547665 h 549711"/>
              <a:gd name="connsiteX4" fmla="*/ 285115 w 411142"/>
              <a:gd name="connsiteY4" fmla="*/ 434007 h 549711"/>
              <a:gd name="connsiteX5" fmla="*/ 0 w 411142"/>
              <a:gd name="connsiteY5" fmla="*/ 0 h 549711"/>
              <a:gd name="connsiteX0" fmla="*/ 366395 w 411142"/>
              <a:gd name="connsiteY0" fmla="*/ 504190 h 549711"/>
              <a:gd name="connsiteX1" fmla="*/ 307736 w 411142"/>
              <a:gd name="connsiteY1" fmla="*/ 265314 h 549711"/>
              <a:gd name="connsiteX2" fmla="*/ 240028 w 411142"/>
              <a:gd name="connsiteY2" fmla="*/ 176502 h 549711"/>
              <a:gd name="connsiteX3" fmla="*/ 147629 w 411142"/>
              <a:gd name="connsiteY3" fmla="*/ 103462 h 549711"/>
              <a:gd name="connsiteX4" fmla="*/ 17295 w 411142"/>
              <a:gd name="connsiteY4" fmla="*/ 4740 h 549711"/>
              <a:gd name="connsiteX0" fmla="*/ 0 w 411142"/>
              <a:gd name="connsiteY0" fmla="*/ 0 h 549711"/>
              <a:gd name="connsiteX1" fmla="*/ 231536 w 411142"/>
              <a:gd name="connsiteY1" fmla="*/ 164984 h 549711"/>
              <a:gd name="connsiteX2" fmla="*/ 387659 w 411142"/>
              <a:gd name="connsiteY2" fmla="*/ 442552 h 549711"/>
              <a:gd name="connsiteX3" fmla="*/ 367815 w 411142"/>
              <a:gd name="connsiteY3" fmla="*/ 547665 h 549711"/>
              <a:gd name="connsiteX4" fmla="*/ 285115 w 411142"/>
              <a:gd name="connsiteY4" fmla="*/ 434007 h 549711"/>
              <a:gd name="connsiteX5" fmla="*/ 0 w 411142"/>
              <a:gd name="connsiteY5" fmla="*/ 0 h 549711"/>
              <a:gd name="connsiteX0" fmla="*/ 366395 w 411142"/>
              <a:gd name="connsiteY0" fmla="*/ 504190 h 549711"/>
              <a:gd name="connsiteX1" fmla="*/ 307736 w 411142"/>
              <a:gd name="connsiteY1" fmla="*/ 265314 h 549711"/>
              <a:gd name="connsiteX2" fmla="*/ 240028 w 411142"/>
              <a:gd name="connsiteY2" fmla="*/ 176502 h 549711"/>
              <a:gd name="connsiteX3" fmla="*/ 147629 w 411142"/>
              <a:gd name="connsiteY3" fmla="*/ 103462 h 549711"/>
              <a:gd name="connsiteX4" fmla="*/ 17295 w 411142"/>
              <a:gd name="connsiteY4" fmla="*/ 4740 h 549711"/>
              <a:gd name="connsiteX0" fmla="*/ 0 w 411142"/>
              <a:gd name="connsiteY0" fmla="*/ 0 h 549711"/>
              <a:gd name="connsiteX1" fmla="*/ 231536 w 411142"/>
              <a:gd name="connsiteY1" fmla="*/ 164984 h 549711"/>
              <a:gd name="connsiteX2" fmla="*/ 387659 w 411142"/>
              <a:gd name="connsiteY2" fmla="*/ 442552 h 549711"/>
              <a:gd name="connsiteX3" fmla="*/ 367815 w 411142"/>
              <a:gd name="connsiteY3" fmla="*/ 547665 h 549711"/>
              <a:gd name="connsiteX4" fmla="*/ 285115 w 411142"/>
              <a:gd name="connsiteY4" fmla="*/ 434007 h 549711"/>
              <a:gd name="connsiteX5" fmla="*/ 0 w 411142"/>
              <a:gd name="connsiteY5" fmla="*/ 0 h 549711"/>
              <a:gd name="connsiteX0" fmla="*/ 366395 w 411142"/>
              <a:gd name="connsiteY0" fmla="*/ 504190 h 549711"/>
              <a:gd name="connsiteX1" fmla="*/ 307736 w 411142"/>
              <a:gd name="connsiteY1" fmla="*/ 265314 h 549711"/>
              <a:gd name="connsiteX2" fmla="*/ 240028 w 411142"/>
              <a:gd name="connsiteY2" fmla="*/ 176502 h 549711"/>
              <a:gd name="connsiteX3" fmla="*/ 147629 w 411142"/>
              <a:gd name="connsiteY3" fmla="*/ 103462 h 549711"/>
              <a:gd name="connsiteX4" fmla="*/ 17295 w 411142"/>
              <a:gd name="connsiteY4" fmla="*/ 4740 h 549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1142" h="549711" stroke="0" extrusionOk="0">
                <a:moveTo>
                  <a:pt x="0" y="0"/>
                </a:moveTo>
                <a:cubicBezTo>
                  <a:pt x="151264" y="0"/>
                  <a:pt x="166926" y="91225"/>
                  <a:pt x="231536" y="164984"/>
                </a:cubicBezTo>
                <a:cubicBezTo>
                  <a:pt x="296146" y="238743"/>
                  <a:pt x="364946" y="378772"/>
                  <a:pt x="387659" y="442552"/>
                </a:cubicBezTo>
                <a:cubicBezTo>
                  <a:pt x="410372" y="506332"/>
                  <a:pt x="434140" y="561105"/>
                  <a:pt x="367815" y="547665"/>
                </a:cubicBezTo>
                <a:lnTo>
                  <a:pt x="285115" y="434007"/>
                </a:lnTo>
                <a:lnTo>
                  <a:pt x="0" y="0"/>
                </a:lnTo>
                <a:close/>
              </a:path>
              <a:path w="411142" h="549711" fill="none">
                <a:moveTo>
                  <a:pt x="366395" y="504190"/>
                </a:moveTo>
                <a:cubicBezTo>
                  <a:pt x="365259" y="397510"/>
                  <a:pt x="328797" y="319929"/>
                  <a:pt x="307736" y="265314"/>
                </a:cubicBezTo>
                <a:cubicBezTo>
                  <a:pt x="286675" y="210699"/>
                  <a:pt x="268512" y="198503"/>
                  <a:pt x="240028" y="176502"/>
                </a:cubicBezTo>
                <a:cubicBezTo>
                  <a:pt x="211544" y="154501"/>
                  <a:pt x="235657" y="167649"/>
                  <a:pt x="147629" y="103462"/>
                </a:cubicBezTo>
                <a:cubicBezTo>
                  <a:pt x="54520" y="54919"/>
                  <a:pt x="83620" y="18180"/>
                  <a:pt x="17295" y="4740"/>
                </a:cubicBezTo>
              </a:path>
            </a:pathLst>
          </a:custGeom>
          <a:ln w="317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2D38123-B11B-6491-F52B-C9BD73C54F43}"/>
                  </a:ext>
                </a:extLst>
              </p:cNvPr>
              <p:cNvSpPr txBox="1"/>
              <p:nvPr/>
            </p:nvSpPr>
            <p:spPr>
              <a:xfrm>
                <a:off x="5036338" y="1365370"/>
                <a:ext cx="26720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⊥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2D38123-B11B-6491-F52B-C9BD73C54F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6338" y="1365370"/>
                <a:ext cx="267203" cy="369332"/>
              </a:xfrm>
              <a:prstGeom prst="rect">
                <a:avLst/>
              </a:prstGeom>
              <a:blipFill>
                <a:blip r:embed="rId2"/>
                <a:stretch>
                  <a:fillRect l="-38636" r="-25000"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725663A-4F6C-A72C-D23D-735A2E5663B1}"/>
                  </a:ext>
                </a:extLst>
              </p:cNvPr>
              <p:cNvSpPr txBox="1"/>
              <p:nvPr/>
            </p:nvSpPr>
            <p:spPr>
              <a:xfrm>
                <a:off x="6017784" y="1101400"/>
                <a:ext cx="427743" cy="4140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725663A-4F6C-A72C-D23D-735A2E5663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7784" y="1101400"/>
                <a:ext cx="427743" cy="41408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6B84E7D-DE23-432F-A06B-9DEB97C25C39}"/>
              </a:ext>
            </a:extLst>
          </p:cNvPr>
          <p:cNvCxnSpPr>
            <a:cxnSpLocks/>
          </p:cNvCxnSpPr>
          <p:nvPr/>
        </p:nvCxnSpPr>
        <p:spPr>
          <a:xfrm flipH="1">
            <a:off x="6572657" y="1930607"/>
            <a:ext cx="670456" cy="0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headEnd type="stealth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95503D3-6847-26A3-6560-EFA4923F0994}"/>
                  </a:ext>
                </a:extLst>
              </p:cNvPr>
              <p:cNvSpPr txBox="1"/>
              <p:nvPr/>
            </p:nvSpPr>
            <p:spPr>
              <a:xfrm>
                <a:off x="6869334" y="1515488"/>
                <a:ext cx="267203" cy="37728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∥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95503D3-6847-26A3-6560-EFA4923F09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9334" y="1515488"/>
                <a:ext cx="267203" cy="377283"/>
              </a:xfrm>
              <a:prstGeom prst="rect">
                <a:avLst/>
              </a:prstGeom>
              <a:blipFill>
                <a:blip r:embed="rId4"/>
                <a:stretch>
                  <a:fillRect l="-31818" r="-18182"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358F038-D91F-4878-1757-408799105ABA}"/>
              </a:ext>
            </a:extLst>
          </p:cNvPr>
          <p:cNvCxnSpPr>
            <a:cxnSpLocks/>
          </p:cNvCxnSpPr>
          <p:nvPr/>
        </p:nvCxnSpPr>
        <p:spPr>
          <a:xfrm>
            <a:off x="7741057" y="994410"/>
            <a:ext cx="0" cy="590550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headEnd type="none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61597F9-92AA-23D8-38B7-2182B3EDC461}"/>
                  </a:ext>
                </a:extLst>
              </p:cNvPr>
              <p:cNvSpPr txBox="1"/>
              <p:nvPr/>
            </p:nvSpPr>
            <p:spPr>
              <a:xfrm>
                <a:off x="7799250" y="1082735"/>
                <a:ext cx="267203" cy="37728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61597F9-92AA-23D8-38B7-2182B3EDC4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9250" y="1082735"/>
                <a:ext cx="267203" cy="377283"/>
              </a:xfrm>
              <a:prstGeom prst="rect">
                <a:avLst/>
              </a:prstGeom>
              <a:blipFill>
                <a:blip r:embed="rId5"/>
                <a:stretch>
                  <a:fillRect l="-27273" r="-25000" b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 17">
            <a:extLst>
              <a:ext uri="{FF2B5EF4-FFF2-40B4-BE49-F238E27FC236}">
                <a16:creationId xmlns:a16="http://schemas.microsoft.com/office/drawing/2014/main" id="{6572C250-B1C9-FCCD-5CD0-5FC86F44931A}"/>
              </a:ext>
            </a:extLst>
          </p:cNvPr>
          <p:cNvSpPr/>
          <p:nvPr/>
        </p:nvSpPr>
        <p:spPr>
          <a:xfrm>
            <a:off x="4665133" y="615468"/>
            <a:ext cx="2777063" cy="1689100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689FB52-7723-1F00-D4D7-BE73392A6866}"/>
              </a:ext>
            </a:extLst>
          </p:cNvPr>
          <p:cNvCxnSpPr>
            <a:cxnSpLocks/>
          </p:cNvCxnSpPr>
          <p:nvPr/>
        </p:nvCxnSpPr>
        <p:spPr>
          <a:xfrm flipH="1">
            <a:off x="8702330" y="523982"/>
            <a:ext cx="1130039" cy="1242630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7597E3F-6679-79B4-6409-73297929000E}"/>
              </a:ext>
            </a:extLst>
          </p:cNvPr>
          <p:cNvCxnSpPr>
            <a:cxnSpLocks/>
          </p:cNvCxnSpPr>
          <p:nvPr/>
        </p:nvCxnSpPr>
        <p:spPr>
          <a:xfrm flipH="1" flipV="1">
            <a:off x="8702330" y="1755403"/>
            <a:ext cx="1130039" cy="11209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36E26ED-6EF6-ABF0-CABD-4A04453CE2FB}"/>
              </a:ext>
            </a:extLst>
          </p:cNvPr>
          <p:cNvCxnSpPr>
            <a:cxnSpLocks/>
          </p:cNvCxnSpPr>
          <p:nvPr/>
        </p:nvCxnSpPr>
        <p:spPr>
          <a:xfrm>
            <a:off x="9832369" y="523982"/>
            <a:ext cx="0" cy="1242630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8E18804-D2E3-D1AF-D59C-ADD55E2A4C85}"/>
                  </a:ext>
                </a:extLst>
              </p:cNvPr>
              <p:cNvSpPr txBox="1"/>
              <p:nvPr/>
            </p:nvSpPr>
            <p:spPr>
              <a:xfrm>
                <a:off x="9368949" y="342159"/>
                <a:ext cx="267203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8E18804-D2E3-D1AF-D59C-ADD55E2A4C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8949" y="342159"/>
                <a:ext cx="267203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D34A426-64B3-4B72-DE79-66BD4E957AC2}"/>
                  </a:ext>
                </a:extLst>
              </p:cNvPr>
              <p:cNvSpPr txBox="1"/>
              <p:nvPr/>
            </p:nvSpPr>
            <p:spPr>
              <a:xfrm>
                <a:off x="9502550" y="1755403"/>
                <a:ext cx="267203" cy="44005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∥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D34A426-64B3-4B72-DE79-66BD4E957A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2550" y="1755403"/>
                <a:ext cx="267203" cy="44005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EA0E90F-4F91-11C7-1A29-68416C9496C1}"/>
                  </a:ext>
                </a:extLst>
              </p:cNvPr>
              <p:cNvSpPr txBox="1"/>
              <p:nvPr/>
            </p:nvSpPr>
            <p:spPr>
              <a:xfrm>
                <a:off x="9894984" y="523982"/>
                <a:ext cx="267203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⊥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EA0E90F-4F91-11C7-1A29-68416C9496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94984" y="523982"/>
                <a:ext cx="267203" cy="430887"/>
              </a:xfrm>
              <a:prstGeom prst="rect">
                <a:avLst/>
              </a:prstGeom>
              <a:blipFill>
                <a:blip r:embed="rId8"/>
                <a:stretch>
                  <a:fillRect r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AC658DE4-DC81-ACC8-E431-B75AACE2FFEE}"/>
              </a:ext>
            </a:extLst>
          </p:cNvPr>
          <p:cNvSpPr/>
          <p:nvPr/>
        </p:nvSpPr>
        <p:spPr>
          <a:xfrm>
            <a:off x="4700017" y="3860096"/>
            <a:ext cx="3142167" cy="1112654"/>
          </a:xfrm>
          <a:custGeom>
            <a:avLst/>
            <a:gdLst>
              <a:gd name="connsiteX0" fmla="*/ 0 w 3142167"/>
              <a:gd name="connsiteY0" fmla="*/ 302903 h 1112654"/>
              <a:gd name="connsiteX1" fmla="*/ 233680 w 3142167"/>
              <a:gd name="connsiteY1" fmla="*/ 69223 h 1112654"/>
              <a:gd name="connsiteX2" fmla="*/ 513080 w 3142167"/>
              <a:gd name="connsiteY2" fmla="*/ 53983 h 1112654"/>
              <a:gd name="connsiteX3" fmla="*/ 716280 w 3142167"/>
              <a:gd name="connsiteY3" fmla="*/ 211463 h 1112654"/>
              <a:gd name="connsiteX4" fmla="*/ 863600 w 3142167"/>
              <a:gd name="connsiteY4" fmla="*/ 531503 h 1112654"/>
              <a:gd name="connsiteX5" fmla="*/ 863600 w 3142167"/>
              <a:gd name="connsiteY5" fmla="*/ 734703 h 1112654"/>
              <a:gd name="connsiteX6" fmla="*/ 756920 w 3142167"/>
              <a:gd name="connsiteY6" fmla="*/ 973463 h 1112654"/>
              <a:gd name="connsiteX7" fmla="*/ 650240 w 3142167"/>
              <a:gd name="connsiteY7" fmla="*/ 1059823 h 1112654"/>
              <a:gd name="connsiteX8" fmla="*/ 518160 w 3142167"/>
              <a:gd name="connsiteY8" fmla="*/ 1085223 h 1112654"/>
              <a:gd name="connsiteX9" fmla="*/ 401320 w 3142167"/>
              <a:gd name="connsiteY9" fmla="*/ 887103 h 1112654"/>
              <a:gd name="connsiteX10" fmla="*/ 401320 w 3142167"/>
              <a:gd name="connsiteY10" fmla="*/ 734703 h 1112654"/>
              <a:gd name="connsiteX11" fmla="*/ 467360 w 3142167"/>
              <a:gd name="connsiteY11" fmla="*/ 475623 h 1112654"/>
              <a:gd name="connsiteX12" fmla="*/ 701040 w 3142167"/>
              <a:gd name="connsiteY12" fmla="*/ 247023 h 1112654"/>
              <a:gd name="connsiteX13" fmla="*/ 1076960 w 3142167"/>
              <a:gd name="connsiteY13" fmla="*/ 28583 h 1112654"/>
              <a:gd name="connsiteX14" fmla="*/ 1457960 w 3142167"/>
              <a:gd name="connsiteY14" fmla="*/ 135263 h 1112654"/>
              <a:gd name="connsiteX15" fmla="*/ 1706880 w 3142167"/>
              <a:gd name="connsiteY15" fmla="*/ 617863 h 1112654"/>
              <a:gd name="connsiteX16" fmla="*/ 1711960 w 3142167"/>
              <a:gd name="connsiteY16" fmla="*/ 912503 h 1112654"/>
              <a:gd name="connsiteX17" fmla="*/ 1595120 w 3142167"/>
              <a:gd name="connsiteY17" fmla="*/ 1075063 h 1112654"/>
              <a:gd name="connsiteX18" fmla="*/ 1361440 w 3142167"/>
              <a:gd name="connsiteY18" fmla="*/ 1090303 h 1112654"/>
              <a:gd name="connsiteX19" fmla="*/ 1209040 w 3142167"/>
              <a:gd name="connsiteY19" fmla="*/ 810903 h 1112654"/>
              <a:gd name="connsiteX20" fmla="*/ 1290320 w 3142167"/>
              <a:gd name="connsiteY20" fmla="*/ 267343 h 1112654"/>
              <a:gd name="connsiteX21" fmla="*/ 1788160 w 3142167"/>
              <a:gd name="connsiteY21" fmla="*/ 3183 h 1112654"/>
              <a:gd name="connsiteX22" fmla="*/ 2296160 w 3142167"/>
              <a:gd name="connsiteY22" fmla="*/ 145423 h 1112654"/>
              <a:gd name="connsiteX23" fmla="*/ 2504440 w 3142167"/>
              <a:gd name="connsiteY23" fmla="*/ 495943 h 1112654"/>
              <a:gd name="connsiteX24" fmla="*/ 2514600 w 3142167"/>
              <a:gd name="connsiteY24" fmla="*/ 729623 h 1112654"/>
              <a:gd name="connsiteX25" fmla="*/ 2407920 w 3142167"/>
              <a:gd name="connsiteY25" fmla="*/ 927743 h 1112654"/>
              <a:gd name="connsiteX26" fmla="*/ 2275840 w 3142167"/>
              <a:gd name="connsiteY26" fmla="*/ 1009023 h 1112654"/>
              <a:gd name="connsiteX27" fmla="*/ 2153920 w 3142167"/>
              <a:gd name="connsiteY27" fmla="*/ 1009023 h 1112654"/>
              <a:gd name="connsiteX28" fmla="*/ 2037080 w 3142167"/>
              <a:gd name="connsiteY28" fmla="*/ 836303 h 1112654"/>
              <a:gd name="connsiteX29" fmla="*/ 2077720 w 3142167"/>
              <a:gd name="connsiteY29" fmla="*/ 394343 h 1112654"/>
              <a:gd name="connsiteX30" fmla="*/ 2397760 w 3142167"/>
              <a:gd name="connsiteY30" fmla="*/ 104783 h 1112654"/>
              <a:gd name="connsiteX31" fmla="*/ 2621280 w 3142167"/>
              <a:gd name="connsiteY31" fmla="*/ 53983 h 1112654"/>
              <a:gd name="connsiteX32" fmla="*/ 3103880 w 3142167"/>
              <a:gd name="connsiteY32" fmla="*/ 43823 h 1112654"/>
              <a:gd name="connsiteX33" fmla="*/ 3114040 w 3142167"/>
              <a:gd name="connsiteY33" fmla="*/ 33663 h 1112654"/>
              <a:gd name="connsiteX34" fmla="*/ 3129280 w 3142167"/>
              <a:gd name="connsiteY34" fmla="*/ 59063 h 1112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3142167" h="1112654">
                <a:moveTo>
                  <a:pt x="0" y="302903"/>
                </a:moveTo>
                <a:cubicBezTo>
                  <a:pt x="74083" y="206806"/>
                  <a:pt x="148167" y="110710"/>
                  <a:pt x="233680" y="69223"/>
                </a:cubicBezTo>
                <a:cubicBezTo>
                  <a:pt x="319193" y="27736"/>
                  <a:pt x="432647" y="30276"/>
                  <a:pt x="513080" y="53983"/>
                </a:cubicBezTo>
                <a:cubicBezTo>
                  <a:pt x="593513" y="77690"/>
                  <a:pt x="657860" y="131876"/>
                  <a:pt x="716280" y="211463"/>
                </a:cubicBezTo>
                <a:cubicBezTo>
                  <a:pt x="774700" y="291050"/>
                  <a:pt x="839047" y="444296"/>
                  <a:pt x="863600" y="531503"/>
                </a:cubicBezTo>
                <a:cubicBezTo>
                  <a:pt x="888153" y="618710"/>
                  <a:pt x="881380" y="661043"/>
                  <a:pt x="863600" y="734703"/>
                </a:cubicBezTo>
                <a:cubicBezTo>
                  <a:pt x="845820" y="808363"/>
                  <a:pt x="792480" y="919276"/>
                  <a:pt x="756920" y="973463"/>
                </a:cubicBezTo>
                <a:cubicBezTo>
                  <a:pt x="721360" y="1027650"/>
                  <a:pt x="690033" y="1041196"/>
                  <a:pt x="650240" y="1059823"/>
                </a:cubicBezTo>
                <a:cubicBezTo>
                  <a:pt x="610447" y="1078450"/>
                  <a:pt x="559647" y="1114010"/>
                  <a:pt x="518160" y="1085223"/>
                </a:cubicBezTo>
                <a:cubicBezTo>
                  <a:pt x="476673" y="1056436"/>
                  <a:pt x="420793" y="945523"/>
                  <a:pt x="401320" y="887103"/>
                </a:cubicBezTo>
                <a:cubicBezTo>
                  <a:pt x="381847" y="828683"/>
                  <a:pt x="390313" y="803283"/>
                  <a:pt x="401320" y="734703"/>
                </a:cubicBezTo>
                <a:cubicBezTo>
                  <a:pt x="412327" y="666123"/>
                  <a:pt x="417407" y="556903"/>
                  <a:pt x="467360" y="475623"/>
                </a:cubicBezTo>
                <a:cubicBezTo>
                  <a:pt x="517313" y="394343"/>
                  <a:pt x="599440" y="321530"/>
                  <a:pt x="701040" y="247023"/>
                </a:cubicBezTo>
                <a:cubicBezTo>
                  <a:pt x="802640" y="172516"/>
                  <a:pt x="950807" y="47210"/>
                  <a:pt x="1076960" y="28583"/>
                </a:cubicBezTo>
                <a:cubicBezTo>
                  <a:pt x="1203113" y="9956"/>
                  <a:pt x="1352974" y="37050"/>
                  <a:pt x="1457960" y="135263"/>
                </a:cubicBezTo>
                <a:cubicBezTo>
                  <a:pt x="1562946" y="233476"/>
                  <a:pt x="1664547" y="488323"/>
                  <a:pt x="1706880" y="617863"/>
                </a:cubicBezTo>
                <a:cubicBezTo>
                  <a:pt x="1749213" y="747403"/>
                  <a:pt x="1730587" y="836303"/>
                  <a:pt x="1711960" y="912503"/>
                </a:cubicBezTo>
                <a:cubicBezTo>
                  <a:pt x="1693333" y="988703"/>
                  <a:pt x="1653540" y="1045430"/>
                  <a:pt x="1595120" y="1075063"/>
                </a:cubicBezTo>
                <a:cubicBezTo>
                  <a:pt x="1536700" y="1104696"/>
                  <a:pt x="1425787" y="1134330"/>
                  <a:pt x="1361440" y="1090303"/>
                </a:cubicBezTo>
                <a:cubicBezTo>
                  <a:pt x="1297093" y="1046276"/>
                  <a:pt x="1220893" y="948063"/>
                  <a:pt x="1209040" y="810903"/>
                </a:cubicBezTo>
                <a:cubicBezTo>
                  <a:pt x="1197187" y="673743"/>
                  <a:pt x="1193800" y="401963"/>
                  <a:pt x="1290320" y="267343"/>
                </a:cubicBezTo>
                <a:cubicBezTo>
                  <a:pt x="1386840" y="132723"/>
                  <a:pt x="1620520" y="23503"/>
                  <a:pt x="1788160" y="3183"/>
                </a:cubicBezTo>
                <a:cubicBezTo>
                  <a:pt x="1955800" y="-17137"/>
                  <a:pt x="2176780" y="63296"/>
                  <a:pt x="2296160" y="145423"/>
                </a:cubicBezTo>
                <a:cubicBezTo>
                  <a:pt x="2415540" y="227550"/>
                  <a:pt x="2468033" y="398577"/>
                  <a:pt x="2504440" y="495943"/>
                </a:cubicBezTo>
                <a:cubicBezTo>
                  <a:pt x="2540847" y="593309"/>
                  <a:pt x="2530687" y="657656"/>
                  <a:pt x="2514600" y="729623"/>
                </a:cubicBezTo>
                <a:cubicBezTo>
                  <a:pt x="2498513" y="801590"/>
                  <a:pt x="2447713" y="881176"/>
                  <a:pt x="2407920" y="927743"/>
                </a:cubicBezTo>
                <a:cubicBezTo>
                  <a:pt x="2368127" y="974310"/>
                  <a:pt x="2318173" y="995476"/>
                  <a:pt x="2275840" y="1009023"/>
                </a:cubicBezTo>
                <a:cubicBezTo>
                  <a:pt x="2233507" y="1022570"/>
                  <a:pt x="2193713" y="1037810"/>
                  <a:pt x="2153920" y="1009023"/>
                </a:cubicBezTo>
                <a:cubicBezTo>
                  <a:pt x="2114127" y="980236"/>
                  <a:pt x="2049780" y="938750"/>
                  <a:pt x="2037080" y="836303"/>
                </a:cubicBezTo>
                <a:cubicBezTo>
                  <a:pt x="2024380" y="733856"/>
                  <a:pt x="2017607" y="516263"/>
                  <a:pt x="2077720" y="394343"/>
                </a:cubicBezTo>
                <a:cubicBezTo>
                  <a:pt x="2137833" y="272423"/>
                  <a:pt x="2307167" y="161510"/>
                  <a:pt x="2397760" y="104783"/>
                </a:cubicBezTo>
                <a:cubicBezTo>
                  <a:pt x="2488353" y="48056"/>
                  <a:pt x="2503594" y="64143"/>
                  <a:pt x="2621280" y="53983"/>
                </a:cubicBezTo>
                <a:cubicBezTo>
                  <a:pt x="2738966" y="43823"/>
                  <a:pt x="3021754" y="47210"/>
                  <a:pt x="3103880" y="43823"/>
                </a:cubicBezTo>
                <a:cubicBezTo>
                  <a:pt x="3186006" y="40436"/>
                  <a:pt x="3109807" y="31123"/>
                  <a:pt x="3114040" y="33663"/>
                </a:cubicBezTo>
                <a:cubicBezTo>
                  <a:pt x="3118273" y="36203"/>
                  <a:pt x="3123776" y="47633"/>
                  <a:pt x="3129280" y="59063"/>
                </a:cubicBez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B62769B-839C-BBE4-8552-288AA913B2E5}"/>
              </a:ext>
            </a:extLst>
          </p:cNvPr>
          <p:cNvCxnSpPr>
            <a:cxnSpLocks/>
          </p:cNvCxnSpPr>
          <p:nvPr/>
        </p:nvCxnSpPr>
        <p:spPr>
          <a:xfrm flipV="1">
            <a:off x="4275971" y="4458227"/>
            <a:ext cx="0" cy="713553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B0327C8-EEBC-5599-6AA4-2237B52BBF62}"/>
                  </a:ext>
                </a:extLst>
              </p:cNvPr>
              <p:cNvSpPr txBox="1"/>
              <p:nvPr/>
            </p:nvSpPr>
            <p:spPr>
              <a:xfrm>
                <a:off x="4354393" y="4592445"/>
                <a:ext cx="267203" cy="37728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B0327C8-EEBC-5599-6AA4-2237B52BBF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4393" y="4592445"/>
                <a:ext cx="267203" cy="377283"/>
              </a:xfrm>
              <a:prstGeom prst="rect">
                <a:avLst/>
              </a:prstGeom>
              <a:blipFill>
                <a:blip r:embed="rId9"/>
                <a:stretch>
                  <a:fillRect l="-27273" r="-25000" b="-48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A21650AB-5916-8951-14AF-59E4752A1BE4}"/>
              </a:ext>
            </a:extLst>
          </p:cNvPr>
          <p:cNvCxnSpPr>
            <a:cxnSpLocks/>
          </p:cNvCxnSpPr>
          <p:nvPr/>
        </p:nvCxnSpPr>
        <p:spPr>
          <a:xfrm flipH="1">
            <a:off x="3866095" y="4390850"/>
            <a:ext cx="4654082" cy="67377"/>
          </a:xfrm>
          <a:prstGeom prst="straightConnector1">
            <a:avLst/>
          </a:prstGeom>
          <a:ln w="3175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48AEBD8B-77E7-1F01-34E8-8C1BD3FA3CDB}"/>
              </a:ext>
            </a:extLst>
          </p:cNvPr>
          <p:cNvCxnSpPr>
            <a:cxnSpLocks/>
          </p:cNvCxnSpPr>
          <p:nvPr/>
        </p:nvCxnSpPr>
        <p:spPr>
          <a:xfrm flipH="1">
            <a:off x="4013816" y="5121151"/>
            <a:ext cx="4079637" cy="56468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9C677964-BE0D-8A60-90B9-52D5AF61E99B}"/>
              </a:ext>
            </a:extLst>
          </p:cNvPr>
          <p:cNvCxnSpPr>
            <a:cxnSpLocks/>
          </p:cNvCxnSpPr>
          <p:nvPr/>
        </p:nvCxnSpPr>
        <p:spPr>
          <a:xfrm flipH="1">
            <a:off x="4013816" y="3587985"/>
            <a:ext cx="4079637" cy="0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8000E2ED-E572-6C82-FB1F-BC50CFD98FF2}"/>
              </a:ext>
            </a:extLst>
          </p:cNvPr>
          <p:cNvCxnSpPr>
            <a:cxnSpLocks/>
          </p:cNvCxnSpPr>
          <p:nvPr/>
        </p:nvCxnSpPr>
        <p:spPr>
          <a:xfrm flipV="1">
            <a:off x="5349277" y="3542709"/>
            <a:ext cx="0" cy="915518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AE42C05-7453-55DB-14FF-F31D3CFC0DD2}"/>
                  </a:ext>
                </a:extLst>
              </p:cNvPr>
              <p:cNvSpPr txBox="1"/>
              <p:nvPr/>
            </p:nvSpPr>
            <p:spPr>
              <a:xfrm>
                <a:off x="5421071" y="3599177"/>
                <a:ext cx="267203" cy="37728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AE42C05-7453-55DB-14FF-F31D3CFC0D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1071" y="3599177"/>
                <a:ext cx="267203" cy="377283"/>
              </a:xfrm>
              <a:prstGeom prst="rect">
                <a:avLst/>
              </a:prstGeom>
              <a:blipFill>
                <a:blip r:embed="rId10"/>
                <a:stretch>
                  <a:fillRect l="-27273" r="-25000" b="-48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E9F16C35-CC13-8E56-B645-CF7BE4AA4B49}"/>
              </a:ext>
            </a:extLst>
          </p:cNvPr>
          <p:cNvCxnSpPr>
            <a:cxnSpLocks/>
          </p:cNvCxnSpPr>
          <p:nvPr/>
        </p:nvCxnSpPr>
        <p:spPr>
          <a:xfrm flipH="1">
            <a:off x="4013816" y="3254282"/>
            <a:ext cx="4079637" cy="22036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D34794D0-3557-3AE0-8FD8-8E17C7DBAAAA}"/>
                  </a:ext>
                </a:extLst>
              </p:cNvPr>
              <p:cNvSpPr txBox="1"/>
              <p:nvPr/>
            </p:nvSpPr>
            <p:spPr>
              <a:xfrm>
                <a:off x="6082809" y="2871943"/>
                <a:ext cx="267203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D34794D0-3557-3AE0-8FD8-8E17C7DBAA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2809" y="2871943"/>
                <a:ext cx="267203" cy="43088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BD85E2FB-959C-CFEF-1AB3-14D67217EFBC}"/>
              </a:ext>
            </a:extLst>
          </p:cNvPr>
          <p:cNvCxnSpPr>
            <a:cxnSpLocks/>
            <a:stCxn id="33" idx="6"/>
          </p:cNvCxnSpPr>
          <p:nvPr/>
        </p:nvCxnSpPr>
        <p:spPr>
          <a:xfrm flipH="1" flipV="1">
            <a:off x="5349277" y="4458227"/>
            <a:ext cx="107660" cy="375332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4F75CD26-A804-E6A7-D6C1-A659357BC65C}"/>
                  </a:ext>
                </a:extLst>
              </p:cNvPr>
              <p:cNvSpPr txBox="1"/>
              <p:nvPr/>
            </p:nvSpPr>
            <p:spPr>
              <a:xfrm>
                <a:off x="5153275" y="4508540"/>
                <a:ext cx="267203" cy="37728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4F75CD26-A804-E6A7-D6C1-A659357BC6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3275" y="4508540"/>
                <a:ext cx="267203" cy="377283"/>
              </a:xfrm>
              <a:prstGeom prst="rect">
                <a:avLst/>
              </a:prstGeom>
              <a:blipFill>
                <a:blip r:embed="rId12"/>
                <a:stretch>
                  <a:fillRect l="-6818" r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FBC530E9-6EFE-5862-7D4C-FDA2E86C05BF}"/>
              </a:ext>
            </a:extLst>
          </p:cNvPr>
          <p:cNvCxnSpPr>
            <a:cxnSpLocks/>
          </p:cNvCxnSpPr>
          <p:nvPr/>
        </p:nvCxnSpPr>
        <p:spPr>
          <a:xfrm flipV="1">
            <a:off x="5970817" y="4434909"/>
            <a:ext cx="212382" cy="346177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977FD162-FFA1-A423-C0DA-BD04DFC4D886}"/>
                  </a:ext>
                </a:extLst>
              </p:cNvPr>
              <p:cNvSpPr txBox="1"/>
              <p:nvPr/>
            </p:nvSpPr>
            <p:spPr>
              <a:xfrm>
                <a:off x="6137498" y="4526847"/>
                <a:ext cx="267203" cy="37728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977FD162-FFA1-A423-C0DA-BD04DFC4D8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7498" y="4526847"/>
                <a:ext cx="267203" cy="377283"/>
              </a:xfrm>
              <a:prstGeom prst="rect">
                <a:avLst/>
              </a:prstGeom>
              <a:blipFill>
                <a:blip r:embed="rId13"/>
                <a:stretch>
                  <a:fillRect l="-9091" r="-2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2CCFDB07-1766-7D38-D652-F321EA0784BF}"/>
              </a:ext>
            </a:extLst>
          </p:cNvPr>
          <p:cNvCxnSpPr>
            <a:cxnSpLocks/>
          </p:cNvCxnSpPr>
          <p:nvPr/>
        </p:nvCxnSpPr>
        <p:spPr>
          <a:xfrm flipH="1">
            <a:off x="8807874" y="3637338"/>
            <a:ext cx="1130039" cy="1242630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5645EAFF-8FC4-97B9-0A60-5FD5CE97301F}"/>
              </a:ext>
            </a:extLst>
          </p:cNvPr>
          <p:cNvCxnSpPr>
            <a:cxnSpLocks/>
          </p:cNvCxnSpPr>
          <p:nvPr/>
        </p:nvCxnSpPr>
        <p:spPr>
          <a:xfrm flipH="1" flipV="1">
            <a:off x="8807874" y="4868759"/>
            <a:ext cx="1130039" cy="11209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3A4F39F2-93F6-349C-2A18-9576F623D91D}"/>
              </a:ext>
            </a:extLst>
          </p:cNvPr>
          <p:cNvCxnSpPr>
            <a:cxnSpLocks/>
          </p:cNvCxnSpPr>
          <p:nvPr/>
        </p:nvCxnSpPr>
        <p:spPr>
          <a:xfrm>
            <a:off x="9937913" y="3637338"/>
            <a:ext cx="0" cy="1242630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6ACAE0E2-EC3D-7E6A-9FB5-33BF09FB549D}"/>
                  </a:ext>
                </a:extLst>
              </p:cNvPr>
              <p:cNvSpPr txBox="1"/>
              <p:nvPr/>
            </p:nvSpPr>
            <p:spPr>
              <a:xfrm>
                <a:off x="9474493" y="3455515"/>
                <a:ext cx="267203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6ACAE0E2-EC3D-7E6A-9FB5-33BF09FB54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4493" y="3455515"/>
                <a:ext cx="267203" cy="43088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BD4407F3-A0F0-B36D-2DB1-FB8381453F83}"/>
                  </a:ext>
                </a:extLst>
              </p:cNvPr>
              <p:cNvSpPr txBox="1"/>
              <p:nvPr/>
            </p:nvSpPr>
            <p:spPr>
              <a:xfrm>
                <a:off x="9608094" y="4868759"/>
                <a:ext cx="267203" cy="44005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BD4407F3-A0F0-B36D-2DB1-FB8381453F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8094" y="4868759"/>
                <a:ext cx="267203" cy="44005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8" name="Arc 77">
            <a:extLst>
              <a:ext uri="{FF2B5EF4-FFF2-40B4-BE49-F238E27FC236}">
                <a16:creationId xmlns:a16="http://schemas.microsoft.com/office/drawing/2014/main" id="{2D7ACE6F-C264-4307-4019-6050696B5FD3}"/>
              </a:ext>
            </a:extLst>
          </p:cNvPr>
          <p:cNvSpPr/>
          <p:nvPr/>
        </p:nvSpPr>
        <p:spPr>
          <a:xfrm rot="9079339">
            <a:off x="9766364" y="3705933"/>
            <a:ext cx="235588" cy="201105"/>
          </a:xfrm>
          <a:prstGeom prst="arc">
            <a:avLst>
              <a:gd name="adj1" fmla="val 15371673"/>
              <a:gd name="adj2" fmla="val 605264"/>
            </a:avLst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D2EF7FDF-6B34-F458-00FD-0C020026B0AE}"/>
                  </a:ext>
                </a:extLst>
              </p:cNvPr>
              <p:cNvSpPr txBox="1"/>
              <p:nvPr/>
            </p:nvSpPr>
            <p:spPr>
              <a:xfrm>
                <a:off x="9662271" y="3855266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D2EF7FDF-6B34-F458-00FD-0C020026B0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2271" y="3855266"/>
                <a:ext cx="236120" cy="353943"/>
              </a:xfrm>
              <a:prstGeom prst="rect">
                <a:avLst/>
              </a:prstGeom>
              <a:blipFill>
                <a:blip r:embed="rId16"/>
                <a:stretch>
                  <a:fillRect l="-20513" r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923140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6886C3BE-8ACB-2EB5-7A55-8961B6182CA1}"/>
              </a:ext>
            </a:extLst>
          </p:cNvPr>
          <p:cNvCxnSpPr>
            <a:cxnSpLocks/>
          </p:cNvCxnSpPr>
          <p:nvPr/>
        </p:nvCxnSpPr>
        <p:spPr>
          <a:xfrm flipH="1">
            <a:off x="6975964" y="1503680"/>
            <a:ext cx="969156" cy="984292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278A806B-29F8-603A-1AE9-048C4C591A0C}"/>
              </a:ext>
            </a:extLst>
          </p:cNvPr>
          <p:cNvCxnSpPr>
            <a:cxnSpLocks/>
          </p:cNvCxnSpPr>
          <p:nvPr/>
        </p:nvCxnSpPr>
        <p:spPr>
          <a:xfrm flipH="1" flipV="1">
            <a:off x="6975964" y="2476763"/>
            <a:ext cx="1798781" cy="11209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49C2C14E-9650-4E35-4EB4-D5EF9E6DC1B7}"/>
              </a:ext>
            </a:extLst>
          </p:cNvPr>
          <p:cNvCxnSpPr>
            <a:cxnSpLocks/>
          </p:cNvCxnSpPr>
          <p:nvPr/>
        </p:nvCxnSpPr>
        <p:spPr>
          <a:xfrm>
            <a:off x="7945120" y="1497065"/>
            <a:ext cx="829625" cy="979698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none" w="med" len="lg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1EA9327-BCD8-CF02-16D9-9940B2B2918D}"/>
                  </a:ext>
                </a:extLst>
              </p:cNvPr>
              <p:cNvSpPr txBox="1"/>
              <p:nvPr/>
            </p:nvSpPr>
            <p:spPr>
              <a:xfrm>
                <a:off x="7308768" y="1281546"/>
                <a:ext cx="526034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1EA9327-BCD8-CF02-16D9-9940B2B291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8768" y="1281546"/>
                <a:ext cx="526034" cy="4308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3153668-35C4-CA68-B243-192D3B3CD061}"/>
                  </a:ext>
                </a:extLst>
              </p:cNvPr>
              <p:cNvSpPr txBox="1"/>
              <p:nvPr/>
            </p:nvSpPr>
            <p:spPr>
              <a:xfrm>
                <a:off x="8197827" y="2487972"/>
                <a:ext cx="526034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3153668-35C4-CA68-B243-192D3B3CD0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7827" y="2487972"/>
                <a:ext cx="526034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A2F2D3B-C3A4-88CD-97A7-017443F50F24}"/>
                  </a:ext>
                </a:extLst>
              </p:cNvPr>
              <p:cNvSpPr txBox="1"/>
              <p:nvPr/>
            </p:nvSpPr>
            <p:spPr>
              <a:xfrm>
                <a:off x="8096915" y="1270412"/>
                <a:ext cx="526034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A2F2D3B-C3A4-88CD-97A7-017443F50F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6915" y="1270412"/>
                <a:ext cx="526034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Arc 15">
            <a:extLst>
              <a:ext uri="{FF2B5EF4-FFF2-40B4-BE49-F238E27FC236}">
                <a16:creationId xmlns:a16="http://schemas.microsoft.com/office/drawing/2014/main" id="{6E31B0DA-C50A-00BF-B0AE-EC971D52759F}"/>
              </a:ext>
            </a:extLst>
          </p:cNvPr>
          <p:cNvSpPr/>
          <p:nvPr/>
        </p:nvSpPr>
        <p:spPr>
          <a:xfrm rot="2302045">
            <a:off x="7018352" y="2254467"/>
            <a:ext cx="260378" cy="265094"/>
          </a:xfrm>
          <a:prstGeom prst="arc">
            <a:avLst>
              <a:gd name="adj1" fmla="val 15371673"/>
              <a:gd name="adj2" fmla="val 605264"/>
            </a:avLst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83DDF6E-D163-3165-B0A8-CB3C22D4F17D}"/>
                  </a:ext>
                </a:extLst>
              </p:cNvPr>
              <p:cNvSpPr txBox="1"/>
              <p:nvPr/>
            </p:nvSpPr>
            <p:spPr>
              <a:xfrm>
                <a:off x="7308768" y="2080191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83DDF6E-D163-3165-B0A8-CB3C22D4F1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8768" y="2080191"/>
                <a:ext cx="236120" cy="353943"/>
              </a:xfrm>
              <a:prstGeom prst="rect">
                <a:avLst/>
              </a:prstGeom>
              <a:blipFill>
                <a:blip r:embed="rId5"/>
                <a:stretch>
                  <a:fillRect l="-20513" r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402D382-4448-86ED-357A-A8A7BCAC8A29}"/>
              </a:ext>
            </a:extLst>
          </p:cNvPr>
          <p:cNvCxnSpPr>
            <a:cxnSpLocks/>
          </p:cNvCxnSpPr>
          <p:nvPr/>
        </p:nvCxnSpPr>
        <p:spPr>
          <a:xfrm flipH="1">
            <a:off x="4274991" y="2456741"/>
            <a:ext cx="1981200" cy="0"/>
          </a:xfrm>
          <a:prstGeom prst="straightConnector1">
            <a:avLst/>
          </a:prstGeom>
          <a:ln w="3175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FFB4DA5A-7CF9-C6BE-5D19-B19C69AF069F}"/>
              </a:ext>
            </a:extLst>
          </p:cNvPr>
          <p:cNvSpPr/>
          <p:nvPr/>
        </p:nvSpPr>
        <p:spPr>
          <a:xfrm>
            <a:off x="4460379" y="2361380"/>
            <a:ext cx="207920" cy="21509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4CC53124-A6A4-8717-0D90-B7E0620506BB}"/>
              </a:ext>
            </a:extLst>
          </p:cNvPr>
          <p:cNvSpPr/>
          <p:nvPr/>
        </p:nvSpPr>
        <p:spPr>
          <a:xfrm>
            <a:off x="4670360" y="2352421"/>
            <a:ext cx="207920" cy="215095"/>
          </a:xfrm>
          <a:prstGeom prst="ellipse">
            <a:avLst/>
          </a:prstGeom>
          <a:solidFill>
            <a:schemeClr val="bg1">
              <a:lumMod val="65000"/>
              <a:alpha val="70000"/>
            </a:schemeClr>
          </a:solidFill>
          <a:ln w="15875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9ABCDEC-9344-0148-0FA0-6EC0C53B5CA5}"/>
              </a:ext>
            </a:extLst>
          </p:cNvPr>
          <p:cNvSpPr/>
          <p:nvPr/>
        </p:nvSpPr>
        <p:spPr>
          <a:xfrm>
            <a:off x="5737999" y="1670282"/>
            <a:ext cx="207920" cy="21509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F9A84138-8C86-6026-5C08-909B5FC3DFB6}"/>
              </a:ext>
            </a:extLst>
          </p:cNvPr>
          <p:cNvSpPr/>
          <p:nvPr/>
        </p:nvSpPr>
        <p:spPr>
          <a:xfrm>
            <a:off x="5793329" y="2854705"/>
            <a:ext cx="207920" cy="21509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CFD264F-891B-6071-D722-30F5C58D0266}"/>
              </a:ext>
            </a:extLst>
          </p:cNvPr>
          <p:cNvCxnSpPr>
            <a:cxnSpLocks/>
            <a:endCxn id="23" idx="7"/>
          </p:cNvCxnSpPr>
          <p:nvPr/>
        </p:nvCxnSpPr>
        <p:spPr>
          <a:xfrm flipH="1">
            <a:off x="4847831" y="1825490"/>
            <a:ext cx="894847" cy="558431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FB54985-24B1-A07B-0432-CC243E7C9C37}"/>
              </a:ext>
            </a:extLst>
          </p:cNvPr>
          <p:cNvCxnSpPr>
            <a:cxnSpLocks/>
          </p:cNvCxnSpPr>
          <p:nvPr/>
        </p:nvCxnSpPr>
        <p:spPr>
          <a:xfrm flipH="1" flipV="1">
            <a:off x="4850252" y="2515501"/>
            <a:ext cx="946224" cy="435004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Arc 31">
            <a:extLst>
              <a:ext uri="{FF2B5EF4-FFF2-40B4-BE49-F238E27FC236}">
                <a16:creationId xmlns:a16="http://schemas.microsoft.com/office/drawing/2014/main" id="{D64D2883-B6E4-3499-0B41-43E2A16073A3}"/>
              </a:ext>
            </a:extLst>
          </p:cNvPr>
          <p:cNvSpPr/>
          <p:nvPr/>
        </p:nvSpPr>
        <p:spPr>
          <a:xfrm rot="2302045">
            <a:off x="4829739" y="2272878"/>
            <a:ext cx="239443" cy="243780"/>
          </a:xfrm>
          <a:prstGeom prst="arc">
            <a:avLst>
              <a:gd name="adj1" fmla="val 15371673"/>
              <a:gd name="adj2" fmla="val 89956"/>
            </a:avLst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065DA0D-E383-2B8D-D51D-F2D06B45D961}"/>
                  </a:ext>
                </a:extLst>
              </p:cNvPr>
              <p:cNvSpPr txBox="1"/>
              <p:nvPr/>
            </p:nvSpPr>
            <p:spPr>
              <a:xfrm>
                <a:off x="5111280" y="2102798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065DA0D-E383-2B8D-D51D-F2D06B45D9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1280" y="2102798"/>
                <a:ext cx="236120" cy="353943"/>
              </a:xfrm>
              <a:prstGeom prst="rect">
                <a:avLst/>
              </a:prstGeom>
              <a:blipFill>
                <a:blip r:embed="rId6"/>
                <a:stretch>
                  <a:fillRect l="-20513" r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46A8A60-8BFD-BC44-40A8-E5AF53A527EA}"/>
                  </a:ext>
                </a:extLst>
              </p:cNvPr>
              <p:cNvSpPr txBox="1"/>
              <p:nvPr/>
            </p:nvSpPr>
            <p:spPr>
              <a:xfrm>
                <a:off x="5841959" y="1214240"/>
                <a:ext cx="267203" cy="44005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46A8A60-8BFD-BC44-40A8-E5AF53A527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1959" y="1214240"/>
                <a:ext cx="267203" cy="44005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0D980CF-3AEB-5157-B5E5-7FEFFD4BB5FC}"/>
                  </a:ext>
                </a:extLst>
              </p:cNvPr>
              <p:cNvSpPr txBox="1"/>
              <p:nvPr/>
            </p:nvSpPr>
            <p:spPr>
              <a:xfrm>
                <a:off x="5975560" y="3039157"/>
                <a:ext cx="267203" cy="44005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0D980CF-3AEB-5157-B5E5-7FEFFD4BB5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5560" y="3039157"/>
                <a:ext cx="267203" cy="44005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35FF7AE-389C-6F6E-5F56-EC5498A5FBF4}"/>
              </a:ext>
            </a:extLst>
          </p:cNvPr>
          <p:cNvCxnSpPr>
            <a:cxnSpLocks/>
          </p:cNvCxnSpPr>
          <p:nvPr/>
        </p:nvCxnSpPr>
        <p:spPr>
          <a:xfrm flipH="1">
            <a:off x="6864808" y="4192506"/>
            <a:ext cx="969156" cy="984292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A21761A-A514-6605-01DC-BB25FD91E67D}"/>
              </a:ext>
            </a:extLst>
          </p:cNvPr>
          <p:cNvCxnSpPr>
            <a:cxnSpLocks/>
          </p:cNvCxnSpPr>
          <p:nvPr/>
        </p:nvCxnSpPr>
        <p:spPr>
          <a:xfrm flipH="1" flipV="1">
            <a:off x="6864808" y="5165589"/>
            <a:ext cx="1798781" cy="11209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6A76EAC-BF64-2F15-529D-3DB5937752A4}"/>
              </a:ext>
            </a:extLst>
          </p:cNvPr>
          <p:cNvCxnSpPr>
            <a:cxnSpLocks/>
          </p:cNvCxnSpPr>
          <p:nvPr/>
        </p:nvCxnSpPr>
        <p:spPr>
          <a:xfrm>
            <a:off x="7833964" y="4185891"/>
            <a:ext cx="829625" cy="979698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none" w="med" len="lg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B02C57D-DDC2-7818-07A5-5EAC224FB2C8}"/>
                  </a:ext>
                </a:extLst>
              </p:cNvPr>
              <p:cNvSpPr txBox="1"/>
              <p:nvPr/>
            </p:nvSpPr>
            <p:spPr>
              <a:xfrm>
                <a:off x="7197612" y="3970372"/>
                <a:ext cx="526034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B02C57D-DDC2-7818-07A5-5EAC224FB2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7612" y="3970372"/>
                <a:ext cx="526034" cy="43088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597A38F-0F8C-BE71-6050-A3F6A187ECFE}"/>
                  </a:ext>
                </a:extLst>
              </p:cNvPr>
              <p:cNvSpPr txBox="1"/>
              <p:nvPr/>
            </p:nvSpPr>
            <p:spPr>
              <a:xfrm>
                <a:off x="8086671" y="5176798"/>
                <a:ext cx="526034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597A38F-0F8C-BE71-6050-A3F6A187EC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6671" y="5176798"/>
                <a:ext cx="526034" cy="43088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B8FBD1A-1B15-7702-8EE7-3CA086D41F6B}"/>
                  </a:ext>
                </a:extLst>
              </p:cNvPr>
              <p:cNvSpPr txBox="1"/>
              <p:nvPr/>
            </p:nvSpPr>
            <p:spPr>
              <a:xfrm>
                <a:off x="7985759" y="3959238"/>
                <a:ext cx="526034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B8FBD1A-1B15-7702-8EE7-3CA086D41F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5759" y="3959238"/>
                <a:ext cx="526034" cy="43088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Arc 11">
            <a:extLst>
              <a:ext uri="{FF2B5EF4-FFF2-40B4-BE49-F238E27FC236}">
                <a16:creationId xmlns:a16="http://schemas.microsoft.com/office/drawing/2014/main" id="{485000BB-9A79-8BE2-DB2D-0FD23A634A48}"/>
              </a:ext>
            </a:extLst>
          </p:cNvPr>
          <p:cNvSpPr/>
          <p:nvPr/>
        </p:nvSpPr>
        <p:spPr>
          <a:xfrm rot="15373905">
            <a:off x="8381603" y="4974760"/>
            <a:ext cx="260378" cy="265094"/>
          </a:xfrm>
          <a:prstGeom prst="arc">
            <a:avLst>
              <a:gd name="adj1" fmla="val 15371673"/>
              <a:gd name="adj2" fmla="val 605264"/>
            </a:avLst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94402D0-E3B0-454E-E628-09D263BAC683}"/>
                  </a:ext>
                </a:extLst>
              </p:cNvPr>
              <p:cNvSpPr txBox="1"/>
              <p:nvPr/>
            </p:nvSpPr>
            <p:spPr>
              <a:xfrm>
                <a:off x="8108023" y="4790530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94402D0-E3B0-454E-E628-09D263BAC6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8023" y="4790530"/>
                <a:ext cx="236120" cy="353943"/>
              </a:xfrm>
              <a:prstGeom prst="rect">
                <a:avLst/>
              </a:prstGeom>
              <a:blipFill>
                <a:blip r:embed="rId12"/>
                <a:stretch>
                  <a:fillRect l="-20513" r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D153E59-3D54-ACB3-6097-A8570A29F752}"/>
              </a:ext>
            </a:extLst>
          </p:cNvPr>
          <p:cNvCxnSpPr>
            <a:cxnSpLocks/>
          </p:cNvCxnSpPr>
          <p:nvPr/>
        </p:nvCxnSpPr>
        <p:spPr>
          <a:xfrm flipH="1">
            <a:off x="4163835" y="5145567"/>
            <a:ext cx="1981200" cy="0"/>
          </a:xfrm>
          <a:prstGeom prst="straightConnector1">
            <a:avLst/>
          </a:prstGeom>
          <a:ln w="3175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7D96D75B-1F33-AA5E-C5F8-68F7659F9730}"/>
              </a:ext>
            </a:extLst>
          </p:cNvPr>
          <p:cNvSpPr/>
          <p:nvPr/>
        </p:nvSpPr>
        <p:spPr>
          <a:xfrm>
            <a:off x="4349223" y="5050206"/>
            <a:ext cx="207920" cy="21509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A02D390B-6B0D-0061-AB66-A5D516F543A1}"/>
              </a:ext>
            </a:extLst>
          </p:cNvPr>
          <p:cNvSpPr/>
          <p:nvPr/>
        </p:nvSpPr>
        <p:spPr>
          <a:xfrm>
            <a:off x="4559204" y="5041247"/>
            <a:ext cx="207920" cy="215095"/>
          </a:xfrm>
          <a:prstGeom prst="ellipse">
            <a:avLst/>
          </a:prstGeom>
          <a:solidFill>
            <a:schemeClr val="bg1">
              <a:lumMod val="65000"/>
              <a:alpha val="70000"/>
            </a:schemeClr>
          </a:solidFill>
          <a:ln w="15875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5689AA7-675F-14D0-AFDE-70A4E81C803D}"/>
              </a:ext>
            </a:extLst>
          </p:cNvPr>
          <p:cNvSpPr/>
          <p:nvPr/>
        </p:nvSpPr>
        <p:spPr>
          <a:xfrm>
            <a:off x="5626843" y="4359108"/>
            <a:ext cx="207920" cy="21509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EA5B34F2-79E1-ED4E-972E-0B766F3B26D8}"/>
              </a:ext>
            </a:extLst>
          </p:cNvPr>
          <p:cNvSpPr/>
          <p:nvPr/>
        </p:nvSpPr>
        <p:spPr>
          <a:xfrm>
            <a:off x="5682173" y="5543531"/>
            <a:ext cx="207920" cy="21509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82B67AC-6822-AAA3-5644-DEFC86BF9DD0}"/>
              </a:ext>
            </a:extLst>
          </p:cNvPr>
          <p:cNvCxnSpPr>
            <a:cxnSpLocks/>
            <a:endCxn id="21" idx="7"/>
          </p:cNvCxnSpPr>
          <p:nvPr/>
        </p:nvCxnSpPr>
        <p:spPr>
          <a:xfrm flipH="1">
            <a:off x="4736675" y="4514316"/>
            <a:ext cx="894847" cy="558431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F2C9BF0-7BAA-8261-F341-D4AD267F8272}"/>
              </a:ext>
            </a:extLst>
          </p:cNvPr>
          <p:cNvCxnSpPr>
            <a:cxnSpLocks/>
          </p:cNvCxnSpPr>
          <p:nvPr/>
        </p:nvCxnSpPr>
        <p:spPr>
          <a:xfrm flipH="1" flipV="1">
            <a:off x="4739096" y="5204327"/>
            <a:ext cx="946224" cy="435004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Arc 33">
            <a:extLst>
              <a:ext uri="{FF2B5EF4-FFF2-40B4-BE49-F238E27FC236}">
                <a16:creationId xmlns:a16="http://schemas.microsoft.com/office/drawing/2014/main" id="{4FB05160-6B47-B8E0-0674-C80BE1716502}"/>
              </a:ext>
            </a:extLst>
          </p:cNvPr>
          <p:cNvSpPr/>
          <p:nvPr/>
        </p:nvSpPr>
        <p:spPr>
          <a:xfrm rot="3773793">
            <a:off x="4803373" y="5102702"/>
            <a:ext cx="214977" cy="212915"/>
          </a:xfrm>
          <a:prstGeom prst="arc">
            <a:avLst>
              <a:gd name="adj1" fmla="val 15371673"/>
              <a:gd name="adj2" fmla="val 89956"/>
            </a:avLst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AFA4752-7069-179E-A4AE-25DC54F9EFF7}"/>
                  </a:ext>
                </a:extLst>
              </p:cNvPr>
              <p:cNvSpPr txBox="1"/>
              <p:nvPr/>
            </p:nvSpPr>
            <p:spPr>
              <a:xfrm>
                <a:off x="5066038" y="5058461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AFA4752-7069-179E-A4AE-25DC54F9EF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6038" y="5058461"/>
                <a:ext cx="236120" cy="353943"/>
              </a:xfrm>
              <a:prstGeom prst="rect">
                <a:avLst/>
              </a:prstGeom>
              <a:blipFill>
                <a:blip r:embed="rId13"/>
                <a:stretch>
                  <a:fillRect l="-20513" r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1384993-E55D-8282-EF89-74BB21BFEC4C}"/>
                  </a:ext>
                </a:extLst>
              </p:cNvPr>
              <p:cNvSpPr txBox="1"/>
              <p:nvPr/>
            </p:nvSpPr>
            <p:spPr>
              <a:xfrm>
                <a:off x="5730803" y="3903066"/>
                <a:ext cx="267203" cy="44005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1384993-E55D-8282-EF89-74BB21BFEC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0803" y="3903066"/>
                <a:ext cx="267203" cy="44005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F118121-1B57-9CEC-290E-9E4A9CEAEA9D}"/>
                  </a:ext>
                </a:extLst>
              </p:cNvPr>
              <p:cNvSpPr txBox="1"/>
              <p:nvPr/>
            </p:nvSpPr>
            <p:spPr>
              <a:xfrm>
                <a:off x="5864404" y="5727983"/>
                <a:ext cx="267203" cy="44005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F118121-1B57-9CEC-290E-9E4A9CEAEA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4404" y="5727983"/>
                <a:ext cx="267203" cy="44005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1251958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85F9B2ED-CB2F-2BE9-07EC-20D048A6B9D7}"/>
              </a:ext>
            </a:extLst>
          </p:cNvPr>
          <p:cNvCxnSpPr>
            <a:cxnSpLocks/>
          </p:cNvCxnSpPr>
          <p:nvPr/>
        </p:nvCxnSpPr>
        <p:spPr>
          <a:xfrm flipH="1" flipV="1">
            <a:off x="4449619" y="1294629"/>
            <a:ext cx="1798781" cy="11209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none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9B4172AF-8442-FEE2-3234-72774D457173}"/>
              </a:ext>
            </a:extLst>
          </p:cNvPr>
          <p:cNvSpPr/>
          <p:nvPr/>
        </p:nvSpPr>
        <p:spPr>
          <a:xfrm>
            <a:off x="4241699" y="1198290"/>
            <a:ext cx="207920" cy="21509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2CB0956-6C2B-B8E7-3180-227862816E7C}"/>
              </a:ext>
            </a:extLst>
          </p:cNvPr>
          <p:cNvSpPr/>
          <p:nvPr/>
        </p:nvSpPr>
        <p:spPr>
          <a:xfrm>
            <a:off x="6248400" y="1198290"/>
            <a:ext cx="207920" cy="21509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2E57AB5-BB14-59B2-DE2C-B4AB46A09E94}"/>
              </a:ext>
            </a:extLst>
          </p:cNvPr>
          <p:cNvCxnSpPr>
            <a:cxnSpLocks/>
          </p:cNvCxnSpPr>
          <p:nvPr/>
        </p:nvCxnSpPr>
        <p:spPr>
          <a:xfrm flipV="1">
            <a:off x="4345659" y="1407160"/>
            <a:ext cx="0" cy="321733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headEnd type="none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2ADDB28-07C9-513E-B67A-C777A1FB4B08}"/>
              </a:ext>
            </a:extLst>
          </p:cNvPr>
          <p:cNvCxnSpPr>
            <a:cxnSpLocks/>
          </p:cNvCxnSpPr>
          <p:nvPr/>
        </p:nvCxnSpPr>
        <p:spPr>
          <a:xfrm flipV="1">
            <a:off x="6352360" y="1407160"/>
            <a:ext cx="0" cy="321733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headEnd type="none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901A477-C65A-FB7C-3AE3-D9BCE63B078B}"/>
              </a:ext>
            </a:extLst>
          </p:cNvPr>
          <p:cNvCxnSpPr>
            <a:cxnSpLocks/>
          </p:cNvCxnSpPr>
          <p:nvPr/>
        </p:nvCxnSpPr>
        <p:spPr>
          <a:xfrm flipH="1">
            <a:off x="4345659" y="1545304"/>
            <a:ext cx="2006701" cy="0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headEnd type="stealth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A863E41-C6A2-D72E-1FAC-A494AA5D5FA7}"/>
                  </a:ext>
                </a:extLst>
              </p:cNvPr>
              <p:cNvSpPr txBox="1"/>
              <p:nvPr/>
            </p:nvSpPr>
            <p:spPr>
              <a:xfrm>
                <a:off x="5230950" y="1481243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A863E41-C6A2-D72E-1FAC-A494AA5D5F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0950" y="1481243"/>
                <a:ext cx="236120" cy="353943"/>
              </a:xfrm>
              <a:prstGeom prst="rect">
                <a:avLst/>
              </a:prstGeom>
              <a:blipFill>
                <a:blip r:embed="rId2"/>
                <a:stretch>
                  <a:fillRect l="-12821" r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AC8ECD9-0E7E-C0D9-A7CC-F64DBB80B2EE}"/>
                  </a:ext>
                </a:extLst>
              </p:cNvPr>
              <p:cNvSpPr txBox="1"/>
              <p:nvPr/>
            </p:nvSpPr>
            <p:spPr>
              <a:xfrm>
                <a:off x="3789492" y="753124"/>
                <a:ext cx="452207" cy="48314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AC8ECD9-0E7E-C0D9-A7CC-F64DBB80B2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9492" y="753124"/>
                <a:ext cx="452207" cy="48314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C4A1900-E5A6-9412-3F27-5D64F639CE65}"/>
              </a:ext>
            </a:extLst>
          </p:cNvPr>
          <p:cNvCxnSpPr>
            <a:cxnSpLocks/>
          </p:cNvCxnSpPr>
          <p:nvPr/>
        </p:nvCxnSpPr>
        <p:spPr>
          <a:xfrm>
            <a:off x="3731683" y="1307607"/>
            <a:ext cx="510016" cy="0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E8BD57F-ED33-F261-7197-33D5BCB1E52E}"/>
                  </a:ext>
                </a:extLst>
              </p:cNvPr>
              <p:cNvSpPr txBox="1"/>
              <p:nvPr/>
            </p:nvSpPr>
            <p:spPr>
              <a:xfrm>
                <a:off x="6605717" y="824798"/>
                <a:ext cx="526034" cy="48314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E8BD57F-ED33-F261-7197-33D5BCB1E5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5717" y="824798"/>
                <a:ext cx="526034" cy="48314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92F122E-07ED-08FE-2612-773A44184E8E}"/>
              </a:ext>
            </a:extLst>
          </p:cNvPr>
          <p:cNvCxnSpPr>
            <a:cxnSpLocks/>
            <a:stCxn id="17" idx="2"/>
            <a:endCxn id="4" idx="6"/>
          </p:cNvCxnSpPr>
          <p:nvPr/>
        </p:nvCxnSpPr>
        <p:spPr>
          <a:xfrm flipH="1" flipV="1">
            <a:off x="6456320" y="1305838"/>
            <a:ext cx="412414" cy="2106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AB5FE37-56EA-DB08-6F85-5FDA05532AF8}"/>
                  </a:ext>
                </a:extLst>
              </p:cNvPr>
              <p:cNvSpPr txBox="1"/>
              <p:nvPr/>
            </p:nvSpPr>
            <p:spPr>
              <a:xfrm>
                <a:off x="4420305" y="861664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AB5FE37-56EA-DB08-6F85-5FDA05532A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0305" y="861664"/>
                <a:ext cx="236120" cy="353943"/>
              </a:xfrm>
              <a:prstGeom prst="rect">
                <a:avLst/>
              </a:prstGeom>
              <a:blipFill>
                <a:blip r:embed="rId5"/>
                <a:stretch>
                  <a:fillRect l="-28205" r="-25641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4EACE31-26C8-7E48-17AE-75FE9B07E406}"/>
                  </a:ext>
                </a:extLst>
              </p:cNvPr>
              <p:cNvSpPr txBox="1"/>
              <p:nvPr/>
            </p:nvSpPr>
            <p:spPr>
              <a:xfrm>
                <a:off x="6069794" y="861664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4EACE31-26C8-7E48-17AE-75FE9B07E4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9794" y="861664"/>
                <a:ext cx="236120" cy="353943"/>
              </a:xfrm>
              <a:prstGeom prst="rect">
                <a:avLst/>
              </a:prstGeom>
              <a:blipFill>
                <a:blip r:embed="rId6"/>
                <a:stretch>
                  <a:fillRect l="-50000" r="-44737" b="-293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0820202-462D-0992-FE8A-57B0ACBA9554}"/>
              </a:ext>
            </a:extLst>
          </p:cNvPr>
          <p:cNvCxnSpPr>
            <a:cxnSpLocks/>
          </p:cNvCxnSpPr>
          <p:nvPr/>
        </p:nvCxnSpPr>
        <p:spPr>
          <a:xfrm flipH="1" flipV="1">
            <a:off x="4403173" y="3844789"/>
            <a:ext cx="1798781" cy="11209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none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C3EE0115-E06A-1040-6A39-64C8056CBA2D}"/>
              </a:ext>
            </a:extLst>
          </p:cNvPr>
          <p:cNvSpPr/>
          <p:nvPr/>
        </p:nvSpPr>
        <p:spPr>
          <a:xfrm>
            <a:off x="4195253" y="3748450"/>
            <a:ext cx="207920" cy="21509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A08CA1F-D760-53CD-3564-FEE284A4A4D9}"/>
              </a:ext>
            </a:extLst>
          </p:cNvPr>
          <p:cNvSpPr/>
          <p:nvPr/>
        </p:nvSpPr>
        <p:spPr>
          <a:xfrm>
            <a:off x="6201954" y="3748450"/>
            <a:ext cx="207920" cy="21509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C4B98EA-6102-7E3B-95CD-1AF096106C07}"/>
              </a:ext>
            </a:extLst>
          </p:cNvPr>
          <p:cNvCxnSpPr>
            <a:cxnSpLocks/>
          </p:cNvCxnSpPr>
          <p:nvPr/>
        </p:nvCxnSpPr>
        <p:spPr>
          <a:xfrm flipV="1">
            <a:off x="4299213" y="3957320"/>
            <a:ext cx="0" cy="321733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headEnd type="none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460E86D-3C2D-A3A1-2862-1C345B408ED5}"/>
              </a:ext>
            </a:extLst>
          </p:cNvPr>
          <p:cNvCxnSpPr>
            <a:cxnSpLocks/>
          </p:cNvCxnSpPr>
          <p:nvPr/>
        </p:nvCxnSpPr>
        <p:spPr>
          <a:xfrm flipV="1">
            <a:off x="6305914" y="3957320"/>
            <a:ext cx="0" cy="321733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headEnd type="none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B5B0AF5-708C-2F99-536D-8EA4656C813A}"/>
              </a:ext>
            </a:extLst>
          </p:cNvPr>
          <p:cNvCxnSpPr>
            <a:cxnSpLocks/>
          </p:cNvCxnSpPr>
          <p:nvPr/>
        </p:nvCxnSpPr>
        <p:spPr>
          <a:xfrm flipH="1">
            <a:off x="4299213" y="4095464"/>
            <a:ext cx="1313335" cy="0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headEnd type="stealth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8FF05F6-D2D6-DA6B-0B20-3B2318B05658}"/>
                  </a:ext>
                </a:extLst>
              </p:cNvPr>
              <p:cNvSpPr txBox="1"/>
              <p:nvPr/>
            </p:nvSpPr>
            <p:spPr>
              <a:xfrm>
                <a:off x="4948264" y="4002828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8FF05F6-D2D6-DA6B-0B20-3B2318B056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8264" y="4002828"/>
                <a:ext cx="236120" cy="353943"/>
              </a:xfrm>
              <a:prstGeom prst="rect">
                <a:avLst/>
              </a:prstGeom>
              <a:blipFill>
                <a:blip r:embed="rId7"/>
                <a:stretch>
                  <a:fillRect l="-31579" r="-26316" b="-137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150F08C-88F3-8FC8-EF4A-7F539C21C28F}"/>
                  </a:ext>
                </a:extLst>
              </p:cNvPr>
              <p:cNvSpPr txBox="1"/>
              <p:nvPr/>
            </p:nvSpPr>
            <p:spPr>
              <a:xfrm>
                <a:off x="3743046" y="3303284"/>
                <a:ext cx="452207" cy="48314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ru-RU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с</m:t>
                              </m:r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150F08C-88F3-8FC8-EF4A-7F539C21C2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3046" y="3303284"/>
                <a:ext cx="452207" cy="483146"/>
              </a:xfrm>
              <a:prstGeom prst="rect">
                <a:avLst/>
              </a:prstGeom>
              <a:blipFill>
                <a:blip r:embed="rId8"/>
                <a:stretch>
                  <a:fillRect r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1C8C9A6-F932-6CDF-328D-E234F2080259}"/>
              </a:ext>
            </a:extLst>
          </p:cNvPr>
          <p:cNvCxnSpPr>
            <a:cxnSpLocks/>
          </p:cNvCxnSpPr>
          <p:nvPr/>
        </p:nvCxnSpPr>
        <p:spPr>
          <a:xfrm>
            <a:off x="3685237" y="3857767"/>
            <a:ext cx="510016" cy="0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B1314E5-B560-84F1-6D6A-F23A43E11AA4}"/>
                  </a:ext>
                </a:extLst>
              </p:cNvPr>
              <p:cNvSpPr txBox="1"/>
              <p:nvPr/>
            </p:nvSpPr>
            <p:spPr>
              <a:xfrm>
                <a:off x="6559271" y="3374958"/>
                <a:ext cx="526034" cy="48314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ru-RU" sz="2800" b="0" i="1" smtClean="0">
                                  <a:latin typeface="Cambria Math" panose="02040503050406030204" pitchFamily="18" charset="0"/>
                                </a:rPr>
                                <m:t>с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B1314E5-B560-84F1-6D6A-F23A43E11A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9271" y="3374958"/>
                <a:ext cx="526034" cy="48314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173F442-4737-7714-0C84-D45623EDA77A}"/>
              </a:ext>
            </a:extLst>
          </p:cNvPr>
          <p:cNvCxnSpPr>
            <a:cxnSpLocks/>
            <a:stCxn id="24" idx="2"/>
            <a:endCxn id="15" idx="6"/>
          </p:cNvCxnSpPr>
          <p:nvPr/>
        </p:nvCxnSpPr>
        <p:spPr>
          <a:xfrm flipH="1" flipV="1">
            <a:off x="6409874" y="3855998"/>
            <a:ext cx="412414" cy="2106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77B5867-C215-6BC8-CC0F-DF07A00AA5D4}"/>
                  </a:ext>
                </a:extLst>
              </p:cNvPr>
              <p:cNvSpPr txBox="1"/>
              <p:nvPr/>
            </p:nvSpPr>
            <p:spPr>
              <a:xfrm>
                <a:off x="4213499" y="3448069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3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77B5867-C215-6BC8-CC0F-DF07A00AA5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3499" y="3448069"/>
                <a:ext cx="236120" cy="353943"/>
              </a:xfrm>
              <a:prstGeom prst="rect">
                <a:avLst/>
              </a:prstGeom>
              <a:blipFill>
                <a:blip r:embed="rId10"/>
                <a:stretch>
                  <a:fillRect l="-25641" r="-28205" b="-51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965E25B-175E-7BF5-E4EB-CA3C68C45AE2}"/>
                  </a:ext>
                </a:extLst>
              </p:cNvPr>
              <p:cNvSpPr txBox="1"/>
              <p:nvPr/>
            </p:nvSpPr>
            <p:spPr>
              <a:xfrm>
                <a:off x="6306224" y="3438507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3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965E25B-175E-7BF5-E4EB-CA3C68C45A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6224" y="3438507"/>
                <a:ext cx="236120" cy="353943"/>
              </a:xfrm>
              <a:prstGeom prst="rect">
                <a:avLst/>
              </a:prstGeom>
              <a:blipFill>
                <a:blip r:embed="rId11"/>
                <a:stretch>
                  <a:fillRect l="-25641" r="-28205" b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CAFA8598-A2B3-F370-2CB2-614ED1A25956}"/>
              </a:ext>
            </a:extLst>
          </p:cNvPr>
          <p:cNvCxnSpPr>
            <a:cxnSpLocks/>
          </p:cNvCxnSpPr>
          <p:nvPr/>
        </p:nvCxnSpPr>
        <p:spPr>
          <a:xfrm flipH="1">
            <a:off x="4406315" y="3837838"/>
            <a:ext cx="449065" cy="14791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EDEA585D-FB11-465A-E89A-F579C696C832}"/>
              </a:ext>
            </a:extLst>
          </p:cNvPr>
          <p:cNvCxnSpPr>
            <a:cxnSpLocks/>
          </p:cNvCxnSpPr>
          <p:nvPr/>
        </p:nvCxnSpPr>
        <p:spPr>
          <a:xfrm flipV="1">
            <a:off x="5875904" y="3858117"/>
            <a:ext cx="311640" cy="4385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A353174-7A05-A3E4-B704-FFFB5E880316}"/>
                  </a:ext>
                </a:extLst>
              </p:cNvPr>
              <p:cNvSpPr txBox="1"/>
              <p:nvPr/>
            </p:nvSpPr>
            <p:spPr>
              <a:xfrm>
                <a:off x="5697025" y="3434067"/>
                <a:ext cx="526034" cy="4140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ru-RU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A353174-7A05-A3E4-B704-FFFB5E8803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7025" y="3434067"/>
                <a:ext cx="526034" cy="41408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B3888CA6-680C-659C-FFA9-C9E00CD00775}"/>
                  </a:ext>
                </a:extLst>
              </p:cNvPr>
              <p:cNvSpPr txBox="1"/>
              <p:nvPr/>
            </p:nvSpPr>
            <p:spPr>
              <a:xfrm>
                <a:off x="4636625" y="3390336"/>
                <a:ext cx="526034" cy="4140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ru-RU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B3888CA6-680C-659C-FFA9-C9E00CD007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6625" y="3390336"/>
                <a:ext cx="526034" cy="41408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Oval 50">
            <a:extLst>
              <a:ext uri="{FF2B5EF4-FFF2-40B4-BE49-F238E27FC236}">
                <a16:creationId xmlns:a16="http://schemas.microsoft.com/office/drawing/2014/main" id="{3365E092-445B-B90E-9C8B-193FFEBC1582}"/>
              </a:ext>
            </a:extLst>
          </p:cNvPr>
          <p:cNvSpPr/>
          <p:nvPr/>
        </p:nvSpPr>
        <p:spPr>
          <a:xfrm>
            <a:off x="5554776" y="3786430"/>
            <a:ext cx="125285" cy="1296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E91C9E59-389E-4CC1-9694-FEFF414A4E5E}"/>
                  </a:ext>
                </a:extLst>
              </p:cNvPr>
              <p:cNvSpPr txBox="1"/>
              <p:nvPr/>
            </p:nvSpPr>
            <p:spPr>
              <a:xfrm>
                <a:off x="5376428" y="3493821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E91C9E59-389E-4CC1-9694-FEFF414A4E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6428" y="3493821"/>
                <a:ext cx="236120" cy="353943"/>
              </a:xfrm>
              <a:prstGeom prst="rect">
                <a:avLst/>
              </a:prstGeom>
              <a:blipFill>
                <a:blip r:embed="rId14"/>
                <a:stretch>
                  <a:fillRect l="-35897" r="-30769" b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1C26C6E1-712F-9088-04A1-235E51D05A64}"/>
              </a:ext>
            </a:extLst>
          </p:cNvPr>
          <p:cNvCxnSpPr>
            <a:cxnSpLocks/>
          </p:cNvCxnSpPr>
          <p:nvPr/>
        </p:nvCxnSpPr>
        <p:spPr>
          <a:xfrm flipV="1">
            <a:off x="5612548" y="3916038"/>
            <a:ext cx="0" cy="321733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headEnd type="none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EED28CF9-704C-0A38-061B-63BE5215DECF}"/>
              </a:ext>
            </a:extLst>
          </p:cNvPr>
          <p:cNvCxnSpPr>
            <a:cxnSpLocks/>
          </p:cNvCxnSpPr>
          <p:nvPr/>
        </p:nvCxnSpPr>
        <p:spPr>
          <a:xfrm flipH="1">
            <a:off x="5612548" y="4095464"/>
            <a:ext cx="693366" cy="0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headEnd type="stealth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61C24BBC-6369-2905-EDD7-356F1C21EAD5}"/>
                  </a:ext>
                </a:extLst>
              </p:cNvPr>
              <p:cNvSpPr txBox="1"/>
              <p:nvPr/>
            </p:nvSpPr>
            <p:spPr>
              <a:xfrm>
                <a:off x="5841170" y="4029994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61C24BBC-6369-2905-EDD7-356F1C21EA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1170" y="4029994"/>
                <a:ext cx="236120" cy="353943"/>
              </a:xfrm>
              <a:prstGeom prst="rect">
                <a:avLst/>
              </a:prstGeom>
              <a:blipFill>
                <a:blip r:embed="rId15"/>
                <a:stretch>
                  <a:fillRect l="-30769" r="-28205" b="-155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259339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BBCCB81-3EE9-4589-A9F6-994BC56BED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5957" y="1204275"/>
            <a:ext cx="8478203" cy="5242485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B763C192-2D9E-4A73-AE7A-E9C479C2E6E5}"/>
              </a:ext>
            </a:extLst>
          </p:cNvPr>
          <p:cNvSpPr/>
          <p:nvPr/>
        </p:nvSpPr>
        <p:spPr>
          <a:xfrm>
            <a:off x="7025272" y="4114800"/>
            <a:ext cx="178167" cy="183996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9A63AF5-9B4E-436E-A22C-1DF2CE6F9D98}"/>
              </a:ext>
            </a:extLst>
          </p:cNvPr>
          <p:cNvCxnSpPr/>
          <p:nvPr/>
        </p:nvCxnSpPr>
        <p:spPr>
          <a:xfrm>
            <a:off x="2367280" y="812800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92CE4E5-9C1B-4279-B766-6BD920ABC2C4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6360160" y="3312160"/>
            <a:ext cx="691204" cy="82958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700891C-6793-4C27-863E-02B4BDEF3251}"/>
              </a:ext>
            </a:extLst>
          </p:cNvPr>
          <p:cNvCxnSpPr>
            <a:cxnSpLocks/>
            <a:endCxn id="6" idx="4"/>
          </p:cNvCxnSpPr>
          <p:nvPr/>
        </p:nvCxnSpPr>
        <p:spPr>
          <a:xfrm flipV="1">
            <a:off x="6939280" y="4298796"/>
            <a:ext cx="175076" cy="1744874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ABC6EE8-1217-43F1-843C-1BC8C0177BD3}"/>
              </a:ext>
            </a:extLst>
          </p:cNvPr>
          <p:cNvCxnSpPr>
            <a:cxnSpLocks/>
            <a:endCxn id="6" idx="3"/>
          </p:cNvCxnSpPr>
          <p:nvPr/>
        </p:nvCxnSpPr>
        <p:spPr>
          <a:xfrm flipV="1">
            <a:off x="2592729" y="4271850"/>
            <a:ext cx="4458635" cy="177182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Arc 23">
            <a:extLst>
              <a:ext uri="{FF2B5EF4-FFF2-40B4-BE49-F238E27FC236}">
                <a16:creationId xmlns:a16="http://schemas.microsoft.com/office/drawing/2014/main" id="{9AD1B046-7606-43AE-8906-9997BD48C9C9}"/>
              </a:ext>
            </a:extLst>
          </p:cNvPr>
          <p:cNvSpPr/>
          <p:nvPr/>
        </p:nvSpPr>
        <p:spPr>
          <a:xfrm rot="1593564">
            <a:off x="2870868" y="5350792"/>
            <a:ext cx="1020892" cy="837736"/>
          </a:xfrm>
          <a:prstGeom prst="arc">
            <a:avLst>
              <a:gd name="adj1" fmla="val 18267884"/>
              <a:gd name="adj2" fmla="val 0"/>
            </a:avLst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Arc 24">
            <a:extLst>
              <a:ext uri="{FF2B5EF4-FFF2-40B4-BE49-F238E27FC236}">
                <a16:creationId xmlns:a16="http://schemas.microsoft.com/office/drawing/2014/main" id="{84E9D458-3728-490A-98C6-CCFC8A8F3E0D}"/>
              </a:ext>
            </a:extLst>
          </p:cNvPr>
          <p:cNvSpPr/>
          <p:nvPr/>
        </p:nvSpPr>
        <p:spPr>
          <a:xfrm rot="375363">
            <a:off x="2988831" y="5274204"/>
            <a:ext cx="718007" cy="591672"/>
          </a:xfrm>
          <a:prstGeom prst="arc">
            <a:avLst>
              <a:gd name="adj1" fmla="val 18267884"/>
              <a:gd name="adj2" fmla="val 0"/>
            </a:avLst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Arc 27">
            <a:extLst>
              <a:ext uri="{FF2B5EF4-FFF2-40B4-BE49-F238E27FC236}">
                <a16:creationId xmlns:a16="http://schemas.microsoft.com/office/drawing/2014/main" id="{916B2D79-560E-4FA3-972C-5B8532C8D246}"/>
              </a:ext>
            </a:extLst>
          </p:cNvPr>
          <p:cNvSpPr/>
          <p:nvPr/>
        </p:nvSpPr>
        <p:spPr>
          <a:xfrm rot="375363">
            <a:off x="2988831" y="5274203"/>
            <a:ext cx="718007" cy="591672"/>
          </a:xfrm>
          <a:prstGeom prst="arc">
            <a:avLst>
              <a:gd name="adj1" fmla="val 18267884"/>
              <a:gd name="adj2" fmla="val 0"/>
            </a:avLst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A313479-F3E1-4FB7-BF81-0993F737DE8A}"/>
                  </a:ext>
                </a:extLst>
              </p:cNvPr>
              <p:cNvSpPr txBox="1"/>
              <p:nvPr/>
            </p:nvSpPr>
            <p:spPr>
              <a:xfrm>
                <a:off x="6443191" y="3584183"/>
                <a:ext cx="262571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A313479-F3E1-4FB7-BF81-0993F737DE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3191" y="3584183"/>
                <a:ext cx="262571" cy="369332"/>
              </a:xfrm>
              <a:prstGeom prst="rect">
                <a:avLst/>
              </a:prstGeom>
              <a:blipFill>
                <a:blip r:embed="rId3"/>
                <a:stretch>
                  <a:fillRect l="-16279" r="-116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3C5455F-DF55-4B37-B2C3-20B715BD077A}"/>
                  </a:ext>
                </a:extLst>
              </p:cNvPr>
              <p:cNvSpPr txBox="1"/>
              <p:nvPr/>
            </p:nvSpPr>
            <p:spPr>
              <a:xfrm>
                <a:off x="6676192" y="3456186"/>
                <a:ext cx="26257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3C5455F-DF55-4B37-B2C3-20B715BD07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6192" y="3456186"/>
                <a:ext cx="262571" cy="369332"/>
              </a:xfrm>
              <a:prstGeom prst="rect">
                <a:avLst/>
              </a:prstGeom>
              <a:blipFill>
                <a:blip r:embed="rId4"/>
                <a:stretch>
                  <a:fillRect l="-13953" r="-139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0695388-D6BD-459C-8AD2-6945C04D4ED5}"/>
                  </a:ext>
                </a:extLst>
              </p:cNvPr>
              <p:cNvSpPr txBox="1"/>
              <p:nvPr/>
            </p:nvSpPr>
            <p:spPr>
              <a:xfrm>
                <a:off x="7002271" y="5157760"/>
                <a:ext cx="26257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0695388-D6BD-459C-8AD2-6945C04D4E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2271" y="5157760"/>
                <a:ext cx="262571" cy="369332"/>
              </a:xfrm>
              <a:prstGeom prst="rect">
                <a:avLst/>
              </a:prstGeom>
              <a:blipFill>
                <a:blip r:embed="rId5"/>
                <a:stretch>
                  <a:fillRect l="-16279" r="-116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104E3B9-AA9E-4A2C-99FB-1EF75B66A241}"/>
                  </a:ext>
                </a:extLst>
              </p:cNvPr>
              <p:cNvSpPr txBox="1"/>
              <p:nvPr/>
            </p:nvSpPr>
            <p:spPr>
              <a:xfrm>
                <a:off x="6807594" y="5137539"/>
                <a:ext cx="26257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104E3B9-AA9E-4A2C-99FB-1EF75B66A2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7594" y="5137539"/>
                <a:ext cx="262571" cy="369332"/>
              </a:xfrm>
              <a:prstGeom prst="rect">
                <a:avLst/>
              </a:prstGeom>
              <a:blipFill>
                <a:blip r:embed="rId6"/>
                <a:stretch>
                  <a:fillRect l="-16279" r="-116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0F08D95-39BB-4F33-AA36-2A93A0B98B75}"/>
                  </a:ext>
                </a:extLst>
              </p:cNvPr>
              <p:cNvSpPr txBox="1"/>
              <p:nvPr/>
            </p:nvSpPr>
            <p:spPr>
              <a:xfrm rot="2670001">
                <a:off x="8005141" y="3500289"/>
                <a:ext cx="390482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0F08D95-39BB-4F33-AA36-2A93A0B98B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670001">
                <a:off x="8005141" y="3500289"/>
                <a:ext cx="390482" cy="369332"/>
              </a:xfrm>
              <a:prstGeom prst="rect">
                <a:avLst/>
              </a:prstGeom>
              <a:blipFill>
                <a:blip r:embed="rId7"/>
                <a:stretch>
                  <a:fillRect l="-14607" t="-7865" b="-44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4525423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rc 18">
            <a:extLst>
              <a:ext uri="{FF2B5EF4-FFF2-40B4-BE49-F238E27FC236}">
                <a16:creationId xmlns:a16="http://schemas.microsoft.com/office/drawing/2014/main" id="{DF0654BF-5FB2-031C-17B5-A681EAFAC4FF}"/>
              </a:ext>
            </a:extLst>
          </p:cNvPr>
          <p:cNvSpPr/>
          <p:nvPr/>
        </p:nvSpPr>
        <p:spPr>
          <a:xfrm rot="6696767">
            <a:off x="5831655" y="2735239"/>
            <a:ext cx="383285" cy="390227"/>
          </a:xfrm>
          <a:prstGeom prst="arc">
            <a:avLst>
              <a:gd name="adj1" fmla="val 15371673"/>
              <a:gd name="adj2" fmla="val 605264"/>
            </a:avLst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441C678-6115-AFE0-24B5-6A565F0FC21C}"/>
              </a:ext>
            </a:extLst>
          </p:cNvPr>
          <p:cNvCxnSpPr>
            <a:cxnSpLocks/>
          </p:cNvCxnSpPr>
          <p:nvPr/>
        </p:nvCxnSpPr>
        <p:spPr>
          <a:xfrm flipV="1">
            <a:off x="5922401" y="3075102"/>
            <a:ext cx="0" cy="901167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headEnd type="none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F8DE979E-00D2-7C93-7AA1-902259C888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9255" y="110733"/>
            <a:ext cx="4648849" cy="5620534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E94E5B8-5E7D-7B50-E4EF-72DFA596F020}"/>
              </a:ext>
            </a:extLst>
          </p:cNvPr>
          <p:cNvCxnSpPr>
            <a:cxnSpLocks/>
          </p:cNvCxnSpPr>
          <p:nvPr/>
        </p:nvCxnSpPr>
        <p:spPr>
          <a:xfrm flipH="1" flipV="1">
            <a:off x="6136901" y="2868058"/>
            <a:ext cx="412066" cy="387375"/>
          </a:xfrm>
          <a:prstGeom prst="straightConnector1">
            <a:avLst/>
          </a:prstGeom>
          <a:ln w="38100">
            <a:solidFill>
              <a:srgbClr val="FF0000"/>
            </a:solidFill>
            <a:prstDash val="solid"/>
            <a:headEnd type="stealth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149486C-513A-787F-8A78-343E0B9F3D11}"/>
                  </a:ext>
                </a:extLst>
              </p:cNvPr>
              <p:cNvSpPr txBox="1"/>
              <p:nvPr/>
            </p:nvSpPr>
            <p:spPr>
              <a:xfrm>
                <a:off x="6380758" y="2661014"/>
                <a:ext cx="526034" cy="4140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i="1" smtClean="0">
                              <a:solidFill>
                                <a:srgbClr val="FF0000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acc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149486C-513A-787F-8A78-343E0B9F3D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0758" y="2661014"/>
                <a:ext cx="526034" cy="41408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2307AC7-2D31-8A23-F943-87CBB3E76E22}"/>
              </a:ext>
            </a:extLst>
          </p:cNvPr>
          <p:cNvCxnSpPr>
            <a:cxnSpLocks/>
          </p:cNvCxnSpPr>
          <p:nvPr/>
        </p:nvCxnSpPr>
        <p:spPr>
          <a:xfrm>
            <a:off x="5922401" y="1769533"/>
            <a:ext cx="0" cy="537972"/>
          </a:xfrm>
          <a:prstGeom prst="straightConnector1">
            <a:avLst/>
          </a:prstGeom>
          <a:ln w="38100">
            <a:solidFill>
              <a:schemeClr val="accent1"/>
            </a:solidFill>
            <a:prstDash val="solid"/>
            <a:headEnd type="stealth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B5A76A5-3007-2569-5048-5A2BD1A7A424}"/>
                  </a:ext>
                </a:extLst>
              </p:cNvPr>
              <p:cNvSpPr txBox="1"/>
              <p:nvPr/>
            </p:nvSpPr>
            <p:spPr>
              <a:xfrm>
                <a:off x="6006583" y="1632898"/>
                <a:ext cx="52603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accent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acc>
                        <m:accPr>
                          <m:chr m:val="⃗"/>
                          <m:ctrlPr>
                            <a:rPr lang="en-US" sz="2400" i="1" smtClean="0">
                              <a:solidFill>
                                <a:schemeClr val="accent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acc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B5A76A5-3007-2569-5048-5A2BD1A7A4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6583" y="1632898"/>
                <a:ext cx="526034" cy="369332"/>
              </a:xfrm>
              <a:prstGeom prst="rect">
                <a:avLst/>
              </a:prstGeom>
              <a:blipFill>
                <a:blip r:embed="rId4"/>
                <a:stretch>
                  <a:fillRect l="-21839" t="-40000" r="-101149"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9EFB3BE-413F-D8E8-59B5-CA2B749A58BC}"/>
              </a:ext>
            </a:extLst>
          </p:cNvPr>
          <p:cNvCxnSpPr>
            <a:cxnSpLocks/>
          </p:cNvCxnSpPr>
          <p:nvPr/>
        </p:nvCxnSpPr>
        <p:spPr>
          <a:xfrm flipV="1">
            <a:off x="5922401" y="2930000"/>
            <a:ext cx="0" cy="901167"/>
          </a:xfrm>
          <a:prstGeom prst="straightConnector1">
            <a:avLst/>
          </a:prstGeom>
          <a:ln w="38100">
            <a:solidFill>
              <a:srgbClr val="00B050"/>
            </a:solidFill>
            <a:prstDash val="solid"/>
            <a:headEnd type="stealth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654D241-79B6-AD62-B09E-8E8B8C0AF179}"/>
                  </a:ext>
                </a:extLst>
              </p:cNvPr>
              <p:cNvSpPr txBox="1"/>
              <p:nvPr/>
            </p:nvSpPr>
            <p:spPr>
              <a:xfrm>
                <a:off x="5009642" y="3380583"/>
                <a:ext cx="912759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𝑇</m:t>
                      </m:r>
                      <m:func>
                        <m:funcPr>
                          <m:ctrlPr>
                            <a:rPr lang="en-US" sz="2000" i="1" smtClean="0">
                              <a:solidFill>
                                <a:srgbClr val="00B050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rgbClr val="00B050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2000" b="0" i="1" smtClean="0">
                              <a:solidFill>
                                <a:srgbClr val="00B050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func>
                    </m:oMath>
                  </m:oMathPara>
                </a14:m>
                <a:endParaRPr lang="en-US" sz="2000" dirty="0">
                  <a:solidFill>
                    <a:srgbClr val="00B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654D241-79B6-AD62-B09E-8E8B8C0AF1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9642" y="3380583"/>
                <a:ext cx="912759" cy="307777"/>
              </a:xfrm>
              <a:prstGeom prst="rect">
                <a:avLst/>
              </a:prstGeom>
              <a:blipFill>
                <a:blip r:embed="rId5"/>
                <a:stretch>
                  <a:fillRect l="-1333" r="-667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B324D7A-DD42-B9AE-6CD9-5969BE80E220}"/>
              </a:ext>
            </a:extLst>
          </p:cNvPr>
          <p:cNvCxnSpPr>
            <a:cxnSpLocks/>
          </p:cNvCxnSpPr>
          <p:nvPr/>
        </p:nvCxnSpPr>
        <p:spPr>
          <a:xfrm>
            <a:off x="5910263" y="3983567"/>
            <a:ext cx="1345703" cy="0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headEnd type="none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0C25B31-14F4-CFEA-C88E-70DA3223A29E}"/>
                  </a:ext>
                </a:extLst>
              </p:cNvPr>
              <p:cNvSpPr txBox="1"/>
              <p:nvPr/>
            </p:nvSpPr>
            <p:spPr>
              <a:xfrm>
                <a:off x="6106814" y="3047414"/>
                <a:ext cx="236120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0C25B31-14F4-CFEA-C88E-70DA3223A2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6814" y="3047414"/>
                <a:ext cx="236120" cy="430887"/>
              </a:xfrm>
              <a:prstGeom prst="rect">
                <a:avLst/>
              </a:prstGeom>
              <a:blipFill>
                <a:blip r:embed="rId6"/>
                <a:stretch>
                  <a:fillRect r="-5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B63A2C3-6D9C-D2DE-2C99-3F5C67791F53}"/>
                  </a:ext>
                </a:extLst>
              </p:cNvPr>
              <p:cNvSpPr txBox="1"/>
              <p:nvPr/>
            </p:nvSpPr>
            <p:spPr>
              <a:xfrm>
                <a:off x="6451926" y="3319027"/>
                <a:ext cx="236120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B63A2C3-6D9C-D2DE-2C99-3F5C67791F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1926" y="3319027"/>
                <a:ext cx="236120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7265377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DE8373E7-9A20-AAE9-26A5-F39B8A5E5808}"/>
              </a:ext>
            </a:extLst>
          </p:cNvPr>
          <p:cNvSpPr/>
          <p:nvPr/>
        </p:nvSpPr>
        <p:spPr>
          <a:xfrm>
            <a:off x="3271520" y="1676400"/>
            <a:ext cx="3576320" cy="3576320"/>
          </a:xfrm>
          <a:prstGeom prst="ellipse">
            <a:avLst/>
          </a:prstGeom>
          <a:solidFill>
            <a:schemeClr val="bg1">
              <a:lumMod val="85000"/>
              <a:alpha val="48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7EDC0B4-B64E-4A59-8B0E-EE114893B776}"/>
              </a:ext>
            </a:extLst>
          </p:cNvPr>
          <p:cNvCxnSpPr>
            <a:cxnSpLocks/>
            <a:stCxn id="22" idx="0"/>
            <a:endCxn id="25" idx="0"/>
          </p:cNvCxnSpPr>
          <p:nvPr/>
        </p:nvCxnSpPr>
        <p:spPr>
          <a:xfrm>
            <a:off x="2398192" y="2979506"/>
            <a:ext cx="5700185" cy="1007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09541E3-4444-E23A-BBC3-3D4839F3DD33}"/>
              </a:ext>
            </a:extLst>
          </p:cNvPr>
          <p:cNvCxnSpPr>
            <a:cxnSpLocks/>
            <a:stCxn id="22" idx="4"/>
            <a:endCxn id="25" idx="4"/>
          </p:cNvCxnSpPr>
          <p:nvPr/>
        </p:nvCxnSpPr>
        <p:spPr>
          <a:xfrm>
            <a:off x="2398192" y="3929466"/>
            <a:ext cx="5700185" cy="1007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2C6A7CD-2122-2197-6C67-AD8A1D7BC799}"/>
              </a:ext>
            </a:extLst>
          </p:cNvPr>
          <p:cNvCxnSpPr>
            <a:cxnSpLocks/>
            <a:stCxn id="2" idx="2"/>
            <a:endCxn id="2" idx="6"/>
          </p:cNvCxnSpPr>
          <p:nvPr/>
        </p:nvCxnSpPr>
        <p:spPr>
          <a:xfrm>
            <a:off x="3271520" y="3464560"/>
            <a:ext cx="3576320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F6979ED3-F44C-CD99-8A91-4BA23076230B}"/>
              </a:ext>
            </a:extLst>
          </p:cNvPr>
          <p:cNvSpPr/>
          <p:nvPr/>
        </p:nvSpPr>
        <p:spPr>
          <a:xfrm>
            <a:off x="4997037" y="3399756"/>
            <a:ext cx="125285" cy="1296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E17EFE2-61F1-3910-76BA-B02CFF827131}"/>
              </a:ext>
            </a:extLst>
          </p:cNvPr>
          <p:cNvSpPr/>
          <p:nvPr/>
        </p:nvSpPr>
        <p:spPr>
          <a:xfrm>
            <a:off x="1923212" y="2979506"/>
            <a:ext cx="949960" cy="94996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770AD57-EB52-7308-E06E-17E7FBC43889}"/>
              </a:ext>
            </a:extLst>
          </p:cNvPr>
          <p:cNvSpPr/>
          <p:nvPr/>
        </p:nvSpPr>
        <p:spPr>
          <a:xfrm>
            <a:off x="7623397" y="2989580"/>
            <a:ext cx="949960" cy="94996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DD55035-9571-2A7F-A197-7EED7E02E325}"/>
              </a:ext>
            </a:extLst>
          </p:cNvPr>
          <p:cNvCxnSpPr>
            <a:cxnSpLocks/>
          </p:cNvCxnSpPr>
          <p:nvPr/>
        </p:nvCxnSpPr>
        <p:spPr>
          <a:xfrm flipH="1" flipV="1">
            <a:off x="6796584" y="2989580"/>
            <a:ext cx="243025" cy="718820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009FFC74-2FE7-574F-53DA-786597C22F0A}"/>
              </a:ext>
            </a:extLst>
          </p:cNvPr>
          <p:cNvCxnSpPr>
            <a:cxnSpLocks/>
          </p:cNvCxnSpPr>
          <p:nvPr/>
        </p:nvCxnSpPr>
        <p:spPr>
          <a:xfrm flipH="1">
            <a:off x="6796584" y="2989580"/>
            <a:ext cx="546143" cy="0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5F5A7CE-C482-1896-3970-13C931BD8D61}"/>
                  </a:ext>
                </a:extLst>
              </p:cNvPr>
              <p:cNvSpPr txBox="1"/>
              <p:nvPr/>
            </p:nvSpPr>
            <p:spPr>
              <a:xfrm>
                <a:off x="7105902" y="2539090"/>
                <a:ext cx="45220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5F5A7CE-C482-1896-3970-13C931BD8D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5902" y="2539090"/>
                <a:ext cx="452207" cy="4308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F1422C1-8779-0DB6-A5BD-32DEF87B36C2}"/>
              </a:ext>
            </a:extLst>
          </p:cNvPr>
          <p:cNvCxnSpPr>
            <a:cxnSpLocks/>
            <a:stCxn id="19" idx="7"/>
          </p:cNvCxnSpPr>
          <p:nvPr/>
        </p:nvCxnSpPr>
        <p:spPr>
          <a:xfrm flipV="1">
            <a:off x="5103974" y="2989580"/>
            <a:ext cx="1692610" cy="42915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72322338-5D31-3265-9C0C-639F18685D09}"/>
              </a:ext>
            </a:extLst>
          </p:cNvPr>
          <p:cNvSpPr/>
          <p:nvPr/>
        </p:nvSpPr>
        <p:spPr>
          <a:xfrm rot="20665721">
            <a:off x="6662799" y="3007699"/>
            <a:ext cx="157351" cy="163424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Arc 40">
            <a:extLst>
              <a:ext uri="{FF2B5EF4-FFF2-40B4-BE49-F238E27FC236}">
                <a16:creationId xmlns:a16="http://schemas.microsoft.com/office/drawing/2014/main" id="{A8406ACA-8274-7FC7-04F5-1B89686CF660}"/>
              </a:ext>
            </a:extLst>
          </p:cNvPr>
          <p:cNvSpPr/>
          <p:nvPr/>
        </p:nvSpPr>
        <p:spPr>
          <a:xfrm rot="2846386">
            <a:off x="5696731" y="3202966"/>
            <a:ext cx="286851" cy="292047"/>
          </a:xfrm>
          <a:prstGeom prst="arc">
            <a:avLst>
              <a:gd name="adj1" fmla="val 15371673"/>
              <a:gd name="adj2" fmla="val 89956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38399A8-CBEE-E820-B6C5-D888FD7A1EE3}"/>
                  </a:ext>
                </a:extLst>
              </p:cNvPr>
              <p:cNvSpPr txBox="1"/>
              <p:nvPr/>
            </p:nvSpPr>
            <p:spPr>
              <a:xfrm>
                <a:off x="5995650" y="3105579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38399A8-CBEE-E820-B6C5-D888FD7A1E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5650" y="3105579"/>
                <a:ext cx="236120" cy="353943"/>
              </a:xfrm>
              <a:prstGeom prst="rect">
                <a:avLst/>
              </a:prstGeom>
              <a:blipFill>
                <a:blip r:embed="rId3"/>
                <a:stretch>
                  <a:fillRect l="-21053" r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Arc 45">
            <a:extLst>
              <a:ext uri="{FF2B5EF4-FFF2-40B4-BE49-F238E27FC236}">
                <a16:creationId xmlns:a16="http://schemas.microsoft.com/office/drawing/2014/main" id="{A8AFF0F0-0061-19D4-2D97-BF720F2B4435}"/>
              </a:ext>
            </a:extLst>
          </p:cNvPr>
          <p:cNvSpPr/>
          <p:nvPr/>
        </p:nvSpPr>
        <p:spPr>
          <a:xfrm rot="5657802">
            <a:off x="6718057" y="2873384"/>
            <a:ext cx="286851" cy="292047"/>
          </a:xfrm>
          <a:prstGeom prst="arc">
            <a:avLst>
              <a:gd name="adj1" fmla="val 15371673"/>
              <a:gd name="adj2" fmla="val 89956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375B05A9-73F7-43FC-5814-00BF358E0139}"/>
                  </a:ext>
                </a:extLst>
              </p:cNvPr>
              <p:cNvSpPr txBox="1"/>
              <p:nvPr/>
            </p:nvSpPr>
            <p:spPr>
              <a:xfrm>
                <a:off x="6880789" y="3019110"/>
                <a:ext cx="732078" cy="3660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375B05A9-73F7-43FC-5814-00BF358E01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0789" y="3019110"/>
                <a:ext cx="732078" cy="366062"/>
              </a:xfrm>
              <a:prstGeom prst="rect">
                <a:avLst/>
              </a:prstGeom>
              <a:blipFill>
                <a:blip r:embed="rId4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1D2F0EC7-33E3-D4B1-3A67-0D796B22BB1D}"/>
                  </a:ext>
                </a:extLst>
              </p:cNvPr>
              <p:cNvSpPr txBox="1"/>
              <p:nvPr/>
            </p:nvSpPr>
            <p:spPr>
              <a:xfrm>
                <a:off x="6954428" y="3459522"/>
                <a:ext cx="45220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1D2F0EC7-33E3-D4B1-3A67-0D796B22BB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4428" y="3459522"/>
                <a:ext cx="452207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D2DD55B1-E680-0FD4-E9E2-012F9F5BE2C0}"/>
              </a:ext>
            </a:extLst>
          </p:cNvPr>
          <p:cNvCxnSpPr>
            <a:cxnSpLocks/>
          </p:cNvCxnSpPr>
          <p:nvPr/>
        </p:nvCxnSpPr>
        <p:spPr>
          <a:xfrm>
            <a:off x="7189874" y="3939540"/>
            <a:ext cx="454795" cy="0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66BB43C0-5B1F-3454-8031-BF8E98A6C112}"/>
                  </a:ext>
                </a:extLst>
              </p:cNvPr>
              <p:cNvSpPr txBox="1"/>
              <p:nvPr/>
            </p:nvSpPr>
            <p:spPr>
              <a:xfrm>
                <a:off x="7008237" y="3979744"/>
                <a:ext cx="45220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66BB43C0-5B1F-3454-8031-BF8E98A6C1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8237" y="3979744"/>
                <a:ext cx="452207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FFC8FCAB-0E02-2D7B-5D4C-C3828574A4AB}"/>
              </a:ext>
            </a:extLst>
          </p:cNvPr>
          <p:cNvCxnSpPr>
            <a:cxnSpLocks/>
          </p:cNvCxnSpPr>
          <p:nvPr/>
        </p:nvCxnSpPr>
        <p:spPr>
          <a:xfrm flipH="1" flipV="1">
            <a:off x="5061116" y="2999109"/>
            <a:ext cx="3483" cy="395560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A6160BE-DB52-E8E7-D810-F944600427CB}"/>
                  </a:ext>
                </a:extLst>
              </p:cNvPr>
              <p:cNvSpPr txBox="1"/>
              <p:nvPr/>
            </p:nvSpPr>
            <p:spPr>
              <a:xfrm>
                <a:off x="4814386" y="3030851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A6160BE-DB52-E8E7-D810-F944600427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4386" y="3030851"/>
                <a:ext cx="236120" cy="353943"/>
              </a:xfrm>
              <a:prstGeom prst="rect">
                <a:avLst/>
              </a:prstGeom>
              <a:blipFill>
                <a:blip r:embed="rId7"/>
                <a:stretch>
                  <a:fillRect l="-31579" r="-31579" b="-86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DF1196A9-EACE-5A50-DFF1-EDFF6AA68568}"/>
                  </a:ext>
                </a:extLst>
              </p:cNvPr>
              <p:cNvSpPr txBox="1"/>
              <p:nvPr/>
            </p:nvSpPr>
            <p:spPr>
              <a:xfrm>
                <a:off x="5854972" y="2650289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DF1196A9-EACE-5A50-DFF1-EDFF6AA685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4972" y="2650289"/>
                <a:ext cx="236120" cy="353943"/>
              </a:xfrm>
              <a:prstGeom prst="rect">
                <a:avLst/>
              </a:prstGeom>
              <a:blipFill>
                <a:blip r:embed="rId8"/>
                <a:stretch>
                  <a:fillRect l="-33333" r="-30769" b="-51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Arc 55">
            <a:extLst>
              <a:ext uri="{FF2B5EF4-FFF2-40B4-BE49-F238E27FC236}">
                <a16:creationId xmlns:a16="http://schemas.microsoft.com/office/drawing/2014/main" id="{A3D83904-F3FE-D7B3-C815-B85C35D9A801}"/>
              </a:ext>
            </a:extLst>
          </p:cNvPr>
          <p:cNvSpPr/>
          <p:nvPr/>
        </p:nvSpPr>
        <p:spPr>
          <a:xfrm rot="14039493">
            <a:off x="6228241" y="2981653"/>
            <a:ext cx="158803" cy="161680"/>
          </a:xfrm>
          <a:prstGeom prst="arc">
            <a:avLst>
              <a:gd name="adj1" fmla="val 15371673"/>
              <a:gd name="adj2" fmla="val 89956"/>
            </a:avLst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2F63E65D-6557-C8C4-C6B2-4B246216C870}"/>
                  </a:ext>
                </a:extLst>
              </p:cNvPr>
              <p:cNvSpPr txBox="1"/>
              <p:nvPr/>
            </p:nvSpPr>
            <p:spPr>
              <a:xfrm>
                <a:off x="5989448" y="2916406"/>
                <a:ext cx="23612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2F63E65D-6557-C8C4-C6B2-4B246216C8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9448" y="2916406"/>
                <a:ext cx="236120" cy="276999"/>
              </a:xfrm>
              <a:prstGeom prst="rect">
                <a:avLst/>
              </a:prstGeom>
              <a:blipFill>
                <a:blip r:embed="rId9"/>
                <a:stretch>
                  <a:fillRect l="-5263" r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8791720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CD8BACB8-8197-468F-CB22-6BC08C247592}"/>
              </a:ext>
            </a:extLst>
          </p:cNvPr>
          <p:cNvSpPr/>
          <p:nvPr/>
        </p:nvSpPr>
        <p:spPr>
          <a:xfrm rot="1116420">
            <a:off x="1194431" y="3006680"/>
            <a:ext cx="2659654" cy="2278322"/>
          </a:xfrm>
          <a:prstGeom prst="triangle">
            <a:avLst>
              <a:gd name="adj" fmla="val 11463"/>
            </a:avLst>
          </a:prstGeom>
          <a:noFill/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2B90742-AE09-AE19-6E89-032945236D23}"/>
              </a:ext>
            </a:extLst>
          </p:cNvPr>
          <p:cNvCxnSpPr>
            <a:stCxn id="2" idx="4"/>
          </p:cNvCxnSpPr>
          <p:nvPr/>
        </p:nvCxnSpPr>
        <p:spPr>
          <a:xfrm flipV="1">
            <a:off x="3421097" y="2786332"/>
            <a:ext cx="544749" cy="28634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3C56925-FF7B-E48D-8722-671B20B7337D}"/>
              </a:ext>
            </a:extLst>
          </p:cNvPr>
          <p:cNvCxnSpPr>
            <a:cxnSpLocks/>
          </p:cNvCxnSpPr>
          <p:nvPr/>
        </p:nvCxnSpPr>
        <p:spPr>
          <a:xfrm flipV="1">
            <a:off x="900463" y="2786332"/>
            <a:ext cx="3065382" cy="2039329"/>
          </a:xfrm>
          <a:prstGeom prst="line">
            <a:avLst/>
          </a:prstGeom>
          <a:ln w="222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137CECC-7619-0C15-9828-E009ABF1755B}"/>
              </a:ext>
            </a:extLst>
          </p:cNvPr>
          <p:cNvCxnSpPr>
            <a:cxnSpLocks/>
            <a:endCxn id="2" idx="0"/>
          </p:cNvCxnSpPr>
          <p:nvPr/>
        </p:nvCxnSpPr>
        <p:spPr>
          <a:xfrm flipH="1" flipV="1">
            <a:off x="1916359" y="2739187"/>
            <a:ext cx="2035460" cy="5428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5460CC9-F627-CAE5-9F31-48CC98F66E1A}"/>
              </a:ext>
            </a:extLst>
          </p:cNvPr>
          <p:cNvCxnSpPr>
            <a:cxnSpLocks/>
          </p:cNvCxnSpPr>
          <p:nvPr/>
        </p:nvCxnSpPr>
        <p:spPr>
          <a:xfrm flipH="1" flipV="1">
            <a:off x="1916359" y="2762759"/>
            <a:ext cx="1777110" cy="138308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0202C84-3904-9379-0FF3-47A2A1B45BF0}"/>
              </a:ext>
            </a:extLst>
          </p:cNvPr>
          <p:cNvCxnSpPr>
            <a:cxnSpLocks/>
          </p:cNvCxnSpPr>
          <p:nvPr/>
        </p:nvCxnSpPr>
        <p:spPr>
          <a:xfrm flipH="1" flipV="1">
            <a:off x="1917509" y="2786332"/>
            <a:ext cx="390677" cy="1684303"/>
          </a:xfrm>
          <a:prstGeom prst="line">
            <a:avLst/>
          </a:prstGeom>
          <a:ln w="222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952010F-587C-823B-269B-F30CEE1ED163}"/>
              </a:ext>
            </a:extLst>
          </p:cNvPr>
          <p:cNvCxnSpPr>
            <a:cxnSpLocks/>
            <a:endCxn id="35" idx="2"/>
          </p:cNvCxnSpPr>
          <p:nvPr/>
        </p:nvCxnSpPr>
        <p:spPr>
          <a:xfrm flipH="1">
            <a:off x="2381842" y="4145841"/>
            <a:ext cx="1293873" cy="318440"/>
          </a:xfrm>
          <a:prstGeom prst="line">
            <a:avLst/>
          </a:prstGeom>
          <a:ln w="222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7C6F930-9EA8-2348-EB41-85FDD7224B52}"/>
              </a:ext>
            </a:extLst>
          </p:cNvPr>
          <p:cNvCxnSpPr>
            <a:cxnSpLocks/>
          </p:cNvCxnSpPr>
          <p:nvPr/>
        </p:nvCxnSpPr>
        <p:spPr>
          <a:xfrm flipV="1">
            <a:off x="2002705" y="5099285"/>
            <a:ext cx="88889" cy="19062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5E45AB7-6077-8E6C-D77E-4DCD090A0FE5}"/>
              </a:ext>
            </a:extLst>
          </p:cNvPr>
          <p:cNvCxnSpPr>
            <a:cxnSpLocks/>
          </p:cNvCxnSpPr>
          <p:nvPr/>
        </p:nvCxnSpPr>
        <p:spPr>
          <a:xfrm>
            <a:off x="3577485" y="4405798"/>
            <a:ext cx="138806" cy="4471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D5721D5-CFCA-33B6-BE59-F5A968EB2C07}"/>
              </a:ext>
            </a:extLst>
          </p:cNvPr>
          <p:cNvCxnSpPr>
            <a:cxnSpLocks/>
          </p:cNvCxnSpPr>
          <p:nvPr/>
        </p:nvCxnSpPr>
        <p:spPr>
          <a:xfrm>
            <a:off x="2548139" y="3623603"/>
            <a:ext cx="138806" cy="14095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B09C846D-9CF7-AAA4-8D3D-E6D76013D95B}"/>
              </a:ext>
            </a:extLst>
          </p:cNvPr>
          <p:cNvCxnSpPr>
            <a:cxnSpLocks/>
          </p:cNvCxnSpPr>
          <p:nvPr/>
        </p:nvCxnSpPr>
        <p:spPr>
          <a:xfrm>
            <a:off x="1380896" y="3623603"/>
            <a:ext cx="168386" cy="8491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5A1C7AFA-6E61-FC29-D0E3-EFC1EB5CEED9}"/>
              </a:ext>
            </a:extLst>
          </p:cNvPr>
          <p:cNvCxnSpPr>
            <a:cxnSpLocks/>
          </p:cNvCxnSpPr>
          <p:nvPr/>
        </p:nvCxnSpPr>
        <p:spPr>
          <a:xfrm flipH="1">
            <a:off x="2528913" y="4023624"/>
            <a:ext cx="129352" cy="8935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2C49F320-B43A-7D85-BBF4-114129AC939C}"/>
              </a:ext>
            </a:extLst>
          </p:cNvPr>
          <p:cNvSpPr/>
          <p:nvPr/>
        </p:nvSpPr>
        <p:spPr>
          <a:xfrm rot="20967246">
            <a:off x="2296731" y="4329074"/>
            <a:ext cx="145267" cy="136358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D8B5AF39-0A6E-C139-5E9D-DBAB2D84C6A8}"/>
              </a:ext>
            </a:extLst>
          </p:cNvPr>
          <p:cNvSpPr/>
          <p:nvPr/>
        </p:nvSpPr>
        <p:spPr>
          <a:xfrm>
            <a:off x="2091594" y="3718745"/>
            <a:ext cx="125709" cy="13004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7F04A2E-AC6E-68DF-7216-D17626742952}"/>
                  </a:ext>
                </a:extLst>
              </p:cNvPr>
              <p:cNvSpPr txBox="1"/>
              <p:nvPr/>
            </p:nvSpPr>
            <p:spPr>
              <a:xfrm>
                <a:off x="1896524" y="3425112"/>
                <a:ext cx="649237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7F04A2E-AC6E-68DF-7216-D176267429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6524" y="3425112"/>
                <a:ext cx="649237" cy="276999"/>
              </a:xfrm>
              <a:prstGeom prst="rect">
                <a:avLst/>
              </a:prstGeom>
              <a:blipFill>
                <a:blip r:embed="rId2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5A68D5A-9EB9-90E8-A32A-2F70F93BC206}"/>
                  </a:ext>
                </a:extLst>
              </p:cNvPr>
              <p:cNvSpPr txBox="1"/>
              <p:nvPr/>
            </p:nvSpPr>
            <p:spPr>
              <a:xfrm>
                <a:off x="2074673" y="4439004"/>
                <a:ext cx="64923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5A68D5A-9EB9-90E8-A32A-2F70F93BC2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4673" y="4439004"/>
                <a:ext cx="649237" cy="369332"/>
              </a:xfrm>
              <a:prstGeom prst="rect">
                <a:avLst/>
              </a:prstGeom>
              <a:blipFill>
                <a:blip r:embed="rId3"/>
                <a:stretch>
                  <a:fillRect t="-1639" b="-98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A6665BBB-7D62-5368-18FC-CD88C6F82738}"/>
                  </a:ext>
                </a:extLst>
              </p:cNvPr>
              <p:cNvSpPr txBox="1"/>
              <p:nvPr/>
            </p:nvSpPr>
            <p:spPr>
              <a:xfrm rot="20865550">
                <a:off x="1903759" y="3772622"/>
                <a:ext cx="378309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{</m:t>
                      </m:r>
                    </m:oMath>
                  </m:oMathPara>
                </a14:m>
                <a:endParaRPr lang="en-US" sz="48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A6665BBB-7D62-5368-18FC-CD88C6F827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865550">
                <a:off x="1903759" y="3772622"/>
                <a:ext cx="378309" cy="73866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91DB864B-DC4B-F8E7-9597-CA9527FD4FC3}"/>
                  </a:ext>
                </a:extLst>
              </p:cNvPr>
              <p:cNvSpPr txBox="1"/>
              <p:nvPr/>
            </p:nvSpPr>
            <p:spPr>
              <a:xfrm rot="20928444">
                <a:off x="1707338" y="3918680"/>
                <a:ext cx="251159" cy="57624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en-US" sz="20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91DB864B-DC4B-F8E7-9597-CA9527FD4F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928444">
                <a:off x="1707338" y="3918680"/>
                <a:ext cx="251159" cy="57624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ADC6D739-6C13-4DAA-7BF5-9C03CF3B51D3}"/>
                  </a:ext>
                </a:extLst>
              </p:cNvPr>
              <p:cNvSpPr txBox="1"/>
              <p:nvPr/>
            </p:nvSpPr>
            <p:spPr>
              <a:xfrm rot="20800989">
                <a:off x="2810217" y="3887194"/>
                <a:ext cx="569453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ADC6D739-6C13-4DAA-7BF5-9C03CF3B51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800989">
                <a:off x="2810217" y="3887194"/>
                <a:ext cx="569453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108034E1-DB3C-DAE3-503C-0D8DF280361E}"/>
                  </a:ext>
                </a:extLst>
              </p:cNvPr>
              <p:cNvSpPr txBox="1"/>
              <p:nvPr/>
            </p:nvSpPr>
            <p:spPr>
              <a:xfrm>
                <a:off x="2480295" y="3050657"/>
                <a:ext cx="64923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108034E1-DB3C-DAE3-503C-0D8DF28036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0295" y="3050657"/>
                <a:ext cx="649237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39A039FC-AF36-B815-97D9-ED5C9F02C57C}"/>
                  </a:ext>
                </a:extLst>
              </p:cNvPr>
              <p:cNvSpPr txBox="1"/>
              <p:nvPr/>
            </p:nvSpPr>
            <p:spPr>
              <a:xfrm rot="20667695">
                <a:off x="1608992" y="3367870"/>
                <a:ext cx="649237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39A039FC-AF36-B815-97D9-ED5C9F02C5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667695">
                <a:off x="1608992" y="3367870"/>
                <a:ext cx="649237" cy="2769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191A8F8D-2DD6-0890-88CC-396BF7777EB5}"/>
                  </a:ext>
                </a:extLst>
              </p:cNvPr>
              <p:cNvSpPr txBox="1"/>
              <p:nvPr/>
            </p:nvSpPr>
            <p:spPr>
              <a:xfrm rot="1102900">
                <a:off x="1581664" y="5219076"/>
                <a:ext cx="64923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191A8F8D-2DD6-0890-88CC-396BF7777E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102900">
                <a:off x="1581664" y="5219076"/>
                <a:ext cx="649237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Rectangle 48">
            <a:extLst>
              <a:ext uri="{FF2B5EF4-FFF2-40B4-BE49-F238E27FC236}">
                <a16:creationId xmlns:a16="http://schemas.microsoft.com/office/drawing/2014/main" id="{DC39BF75-3746-1FD9-E187-9990884EA4E3}"/>
              </a:ext>
            </a:extLst>
          </p:cNvPr>
          <p:cNvSpPr/>
          <p:nvPr/>
        </p:nvSpPr>
        <p:spPr>
          <a:xfrm rot="17879736">
            <a:off x="3599111" y="3954081"/>
            <a:ext cx="125709" cy="142303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Arc 49">
            <a:extLst>
              <a:ext uri="{FF2B5EF4-FFF2-40B4-BE49-F238E27FC236}">
                <a16:creationId xmlns:a16="http://schemas.microsoft.com/office/drawing/2014/main" id="{BD1A1396-0513-A443-ED02-96C45E2F97CC}"/>
              </a:ext>
            </a:extLst>
          </p:cNvPr>
          <p:cNvSpPr/>
          <p:nvPr/>
        </p:nvSpPr>
        <p:spPr>
          <a:xfrm rot="19478601">
            <a:off x="3165114" y="5154209"/>
            <a:ext cx="376594" cy="383416"/>
          </a:xfrm>
          <a:prstGeom prst="arc">
            <a:avLst>
              <a:gd name="adj1" fmla="val 15371673"/>
              <a:gd name="adj2" fmla="val 89956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67E02232-3850-16F9-78A1-94DD0DB218C4}"/>
                  </a:ext>
                </a:extLst>
              </p:cNvPr>
              <p:cNvSpPr txBox="1"/>
              <p:nvPr/>
            </p:nvSpPr>
            <p:spPr>
              <a:xfrm rot="21027127">
                <a:off x="2582511" y="4852672"/>
                <a:ext cx="1521403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60°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67E02232-3850-16F9-78A1-94DD0DB218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1027127">
                <a:off x="2582511" y="4852672"/>
                <a:ext cx="1521403" cy="30777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Isosceles Triangle 52">
            <a:extLst>
              <a:ext uri="{FF2B5EF4-FFF2-40B4-BE49-F238E27FC236}">
                <a16:creationId xmlns:a16="http://schemas.microsoft.com/office/drawing/2014/main" id="{F807A8A0-3272-2B27-0E0A-AD245FF7A3A8}"/>
              </a:ext>
            </a:extLst>
          </p:cNvPr>
          <p:cNvSpPr/>
          <p:nvPr/>
        </p:nvSpPr>
        <p:spPr>
          <a:xfrm>
            <a:off x="6990192" y="3128210"/>
            <a:ext cx="2545385" cy="1492129"/>
          </a:xfrm>
          <a:prstGeom prst="triangle">
            <a:avLst>
              <a:gd name="adj" fmla="val 48143"/>
            </a:avLst>
          </a:prstGeom>
          <a:noFill/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1F7397E3-D57A-1954-C1F9-A8F2CAB420DC}"/>
              </a:ext>
            </a:extLst>
          </p:cNvPr>
          <p:cNvCxnSpPr>
            <a:cxnSpLocks/>
            <a:stCxn id="53" idx="3"/>
            <a:endCxn id="53" idx="0"/>
          </p:cNvCxnSpPr>
          <p:nvPr/>
        </p:nvCxnSpPr>
        <p:spPr>
          <a:xfrm flipV="1">
            <a:off x="8215617" y="3128210"/>
            <a:ext cx="0" cy="149212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7C940CB7-BDE1-6046-C379-9F9A98BAF839}"/>
              </a:ext>
            </a:extLst>
          </p:cNvPr>
          <p:cNvCxnSpPr>
            <a:cxnSpLocks/>
            <a:stCxn id="53" idx="2"/>
          </p:cNvCxnSpPr>
          <p:nvPr/>
        </p:nvCxnSpPr>
        <p:spPr>
          <a:xfrm flipV="1">
            <a:off x="6990192" y="3984625"/>
            <a:ext cx="1225425" cy="63571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38C69F09-C31B-766C-DB40-F86ADC0FBB39}"/>
              </a:ext>
            </a:extLst>
          </p:cNvPr>
          <p:cNvCxnSpPr>
            <a:cxnSpLocks/>
            <a:stCxn id="53" idx="4"/>
          </p:cNvCxnSpPr>
          <p:nvPr/>
        </p:nvCxnSpPr>
        <p:spPr>
          <a:xfrm flipH="1" flipV="1">
            <a:off x="8215617" y="3984625"/>
            <a:ext cx="1319960" cy="63571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1F69DD02-4129-693C-7D36-E92EFF9CA8AB}"/>
              </a:ext>
            </a:extLst>
          </p:cNvPr>
          <p:cNvCxnSpPr>
            <a:cxnSpLocks/>
          </p:cNvCxnSpPr>
          <p:nvPr/>
        </p:nvCxnSpPr>
        <p:spPr>
          <a:xfrm>
            <a:off x="7544447" y="3783769"/>
            <a:ext cx="168386" cy="8491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E3614DFC-AA9F-5021-EF55-C79B8D659FD7}"/>
              </a:ext>
            </a:extLst>
          </p:cNvPr>
          <p:cNvCxnSpPr>
            <a:cxnSpLocks/>
          </p:cNvCxnSpPr>
          <p:nvPr/>
        </p:nvCxnSpPr>
        <p:spPr>
          <a:xfrm flipV="1">
            <a:off x="8718402" y="3726768"/>
            <a:ext cx="158922" cy="13033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FAA6ED87-C7A5-F2F8-CA13-B5B015FABC6E}"/>
              </a:ext>
            </a:extLst>
          </p:cNvPr>
          <p:cNvCxnSpPr>
            <a:cxnSpLocks/>
          </p:cNvCxnSpPr>
          <p:nvPr/>
        </p:nvCxnSpPr>
        <p:spPr>
          <a:xfrm flipV="1">
            <a:off x="8757878" y="4226065"/>
            <a:ext cx="57298" cy="7641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29C616AF-4A85-896A-0141-3BB58127B43F}"/>
              </a:ext>
            </a:extLst>
          </p:cNvPr>
          <p:cNvCxnSpPr>
            <a:cxnSpLocks/>
          </p:cNvCxnSpPr>
          <p:nvPr/>
        </p:nvCxnSpPr>
        <p:spPr>
          <a:xfrm flipV="1">
            <a:off x="8775414" y="4240515"/>
            <a:ext cx="57298" cy="7641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B6852444-2DF4-358F-67B9-827B2C8F5669}"/>
              </a:ext>
            </a:extLst>
          </p:cNvPr>
          <p:cNvCxnSpPr>
            <a:cxnSpLocks/>
          </p:cNvCxnSpPr>
          <p:nvPr/>
        </p:nvCxnSpPr>
        <p:spPr>
          <a:xfrm flipH="1" flipV="1">
            <a:off x="7685235" y="4208695"/>
            <a:ext cx="52412" cy="7002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11F8476E-DBE4-E5F9-DBA3-C635F695A604}"/>
              </a:ext>
            </a:extLst>
          </p:cNvPr>
          <p:cNvCxnSpPr>
            <a:cxnSpLocks/>
          </p:cNvCxnSpPr>
          <p:nvPr/>
        </p:nvCxnSpPr>
        <p:spPr>
          <a:xfrm flipH="1" flipV="1">
            <a:off x="7712833" y="4193640"/>
            <a:ext cx="49628" cy="6485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7718D943-172C-DDF0-CC1B-1E30F04D7158}"/>
                  </a:ext>
                </a:extLst>
              </p:cNvPr>
              <p:cNvSpPr txBox="1"/>
              <p:nvPr/>
            </p:nvSpPr>
            <p:spPr>
              <a:xfrm>
                <a:off x="7308327" y="3525139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7718D943-172C-DDF0-CC1B-1E30F04D71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8327" y="3525139"/>
                <a:ext cx="236120" cy="353943"/>
              </a:xfrm>
              <a:prstGeom prst="rect">
                <a:avLst/>
              </a:prstGeom>
              <a:blipFill>
                <a:blip r:embed="rId11"/>
                <a:stretch>
                  <a:fillRect l="-17949" r="-12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DB8A4589-4DBA-410A-6735-D0CF48536276}"/>
                  </a:ext>
                </a:extLst>
              </p:cNvPr>
              <p:cNvSpPr txBox="1"/>
              <p:nvPr/>
            </p:nvSpPr>
            <p:spPr>
              <a:xfrm>
                <a:off x="8886788" y="3514742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DB8A4589-4DBA-410A-6735-D0CF485362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86788" y="3514742"/>
                <a:ext cx="236120" cy="353943"/>
              </a:xfrm>
              <a:prstGeom prst="rect">
                <a:avLst/>
              </a:prstGeom>
              <a:blipFill>
                <a:blip r:embed="rId12"/>
                <a:stretch>
                  <a:fillRect l="-17949" r="-12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2B96A514-5795-19BD-A819-265DF98DE955}"/>
                  </a:ext>
                </a:extLst>
              </p:cNvPr>
              <p:cNvSpPr txBox="1"/>
              <p:nvPr/>
            </p:nvSpPr>
            <p:spPr>
              <a:xfrm>
                <a:off x="8230889" y="4177710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2B96A514-5795-19BD-A819-265DF98DE9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0889" y="4177710"/>
                <a:ext cx="236120" cy="353943"/>
              </a:xfrm>
              <a:prstGeom prst="rect">
                <a:avLst/>
              </a:prstGeom>
              <a:blipFill>
                <a:blip r:embed="rId13"/>
                <a:stretch>
                  <a:fillRect l="-15385" r="-12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Rectangle 82">
            <a:extLst>
              <a:ext uri="{FF2B5EF4-FFF2-40B4-BE49-F238E27FC236}">
                <a16:creationId xmlns:a16="http://schemas.microsoft.com/office/drawing/2014/main" id="{8BA9DA88-9F4B-546C-A278-9B179725792F}"/>
              </a:ext>
            </a:extLst>
          </p:cNvPr>
          <p:cNvSpPr/>
          <p:nvPr/>
        </p:nvSpPr>
        <p:spPr>
          <a:xfrm>
            <a:off x="8102144" y="4513824"/>
            <a:ext cx="113474" cy="106515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Arc 83">
            <a:extLst>
              <a:ext uri="{FF2B5EF4-FFF2-40B4-BE49-F238E27FC236}">
                <a16:creationId xmlns:a16="http://schemas.microsoft.com/office/drawing/2014/main" id="{34B759D8-6B39-507D-9872-77C0F6B7971C}"/>
              </a:ext>
            </a:extLst>
          </p:cNvPr>
          <p:cNvSpPr/>
          <p:nvPr/>
        </p:nvSpPr>
        <p:spPr>
          <a:xfrm rot="2953749">
            <a:off x="7171814" y="4410967"/>
            <a:ext cx="232178" cy="236384"/>
          </a:xfrm>
          <a:prstGeom prst="arc">
            <a:avLst>
              <a:gd name="adj1" fmla="val 15371673"/>
              <a:gd name="adj2" fmla="val 89956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F6BFE179-8398-426F-F939-2AE6BC65C49A}"/>
                  </a:ext>
                </a:extLst>
              </p:cNvPr>
              <p:cNvSpPr txBox="1"/>
              <p:nvPr/>
            </p:nvSpPr>
            <p:spPr>
              <a:xfrm rot="21027127">
                <a:off x="7402553" y="4361013"/>
                <a:ext cx="381775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0°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F6BFE179-8398-426F-F939-2AE6BC65C4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1027127">
                <a:off x="7402553" y="4361013"/>
                <a:ext cx="381775" cy="246221"/>
              </a:xfrm>
              <a:prstGeom prst="rect">
                <a:avLst/>
              </a:prstGeom>
              <a:blipFill>
                <a:blip r:embed="rId14"/>
                <a:stretch>
                  <a:fillRect l="-4348" r="-5797" b="-39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1B311E34-79C3-0AE3-7BED-D99E32AC65C0}"/>
                  </a:ext>
                </a:extLst>
              </p:cNvPr>
              <p:cNvSpPr txBox="1"/>
              <p:nvPr/>
            </p:nvSpPr>
            <p:spPr>
              <a:xfrm>
                <a:off x="7741890" y="3719801"/>
                <a:ext cx="64923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1B311E34-79C3-0AE3-7BED-D99E32AC65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1890" y="3719801"/>
                <a:ext cx="649237" cy="369332"/>
              </a:xfrm>
              <a:prstGeom prst="rect">
                <a:avLst/>
              </a:prstGeom>
              <a:blipFill>
                <a:blip r:embed="rId15"/>
                <a:stretch>
                  <a:fillRect t="-1639" b="-98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1E5EF41F-BD16-0B3E-BDF2-094224EAA3D5}"/>
                  </a:ext>
                </a:extLst>
              </p:cNvPr>
              <p:cNvSpPr txBox="1"/>
              <p:nvPr/>
            </p:nvSpPr>
            <p:spPr>
              <a:xfrm>
                <a:off x="8078629" y="4620511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1E5EF41F-BD16-0B3E-BDF2-094224EAA3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8629" y="4620511"/>
                <a:ext cx="236120" cy="353943"/>
              </a:xfrm>
              <a:prstGeom prst="rect">
                <a:avLst/>
              </a:prstGeom>
              <a:blipFill>
                <a:blip r:embed="rId16"/>
                <a:stretch>
                  <a:fillRect l="-17949" r="-12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9" name="Right Brace 88">
            <a:extLst>
              <a:ext uri="{FF2B5EF4-FFF2-40B4-BE49-F238E27FC236}">
                <a16:creationId xmlns:a16="http://schemas.microsoft.com/office/drawing/2014/main" id="{6CBBACF6-C62A-15C5-6F00-6FE9C390FB95}"/>
              </a:ext>
            </a:extLst>
          </p:cNvPr>
          <p:cNvSpPr/>
          <p:nvPr/>
        </p:nvSpPr>
        <p:spPr>
          <a:xfrm rot="10800000">
            <a:off x="6509532" y="3122620"/>
            <a:ext cx="370876" cy="1492130"/>
          </a:xfrm>
          <a:prstGeom prst="rightBrace">
            <a:avLst>
              <a:gd name="adj1" fmla="val 48101"/>
              <a:gd name="adj2" fmla="val 50000"/>
            </a:avLst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8D55297E-05B6-C729-3EA1-0D3C52E2B8E7}"/>
                  </a:ext>
                </a:extLst>
              </p:cNvPr>
              <p:cNvSpPr txBox="1"/>
              <p:nvPr/>
            </p:nvSpPr>
            <p:spPr>
              <a:xfrm>
                <a:off x="5838222" y="3409936"/>
                <a:ext cx="619977" cy="7746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ad>
                            <m:radPr>
                              <m:degHide m:val="on"/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rad>
                        </m:num>
                        <m:den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8D55297E-05B6-C729-3EA1-0D3C52E2B8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8222" y="3409936"/>
                <a:ext cx="619977" cy="774636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CF5EAE5C-B14B-D69E-1756-68C000E6B0B4}"/>
              </a:ext>
            </a:extLst>
          </p:cNvPr>
          <p:cNvCxnSpPr>
            <a:cxnSpLocks/>
          </p:cNvCxnSpPr>
          <p:nvPr/>
        </p:nvCxnSpPr>
        <p:spPr>
          <a:xfrm flipH="1" flipV="1">
            <a:off x="9535577" y="862103"/>
            <a:ext cx="1798781" cy="11209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none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5D9F918B-4D6D-4497-2533-85E697B4BD5E}"/>
              </a:ext>
            </a:extLst>
          </p:cNvPr>
          <p:cNvSpPr/>
          <p:nvPr/>
        </p:nvSpPr>
        <p:spPr>
          <a:xfrm>
            <a:off x="9327657" y="765764"/>
            <a:ext cx="207920" cy="21509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5644446-5188-6B98-A7CB-F3CE71E9656D}"/>
              </a:ext>
            </a:extLst>
          </p:cNvPr>
          <p:cNvSpPr/>
          <p:nvPr/>
        </p:nvSpPr>
        <p:spPr>
          <a:xfrm>
            <a:off x="11334358" y="765764"/>
            <a:ext cx="207920" cy="21509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AE82B4A-0942-B816-5634-D80E24B6C091}"/>
                  </a:ext>
                </a:extLst>
              </p:cNvPr>
              <p:cNvSpPr txBox="1"/>
              <p:nvPr/>
            </p:nvSpPr>
            <p:spPr>
              <a:xfrm>
                <a:off x="9986939" y="492151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AE82B4A-0942-B816-5634-D80E24B6C0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6939" y="492151"/>
                <a:ext cx="236120" cy="353943"/>
              </a:xfrm>
              <a:prstGeom prst="rect">
                <a:avLst/>
              </a:prstGeom>
              <a:blipFill>
                <a:blip r:embed="rId18"/>
                <a:stretch>
                  <a:fillRect l="-30769" r="-46154" b="-137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4126958-8EF4-DDE7-447B-AF59DB8D7333}"/>
              </a:ext>
            </a:extLst>
          </p:cNvPr>
          <p:cNvCxnSpPr>
            <a:cxnSpLocks/>
          </p:cNvCxnSpPr>
          <p:nvPr/>
        </p:nvCxnSpPr>
        <p:spPr>
          <a:xfrm flipV="1">
            <a:off x="11438318" y="980859"/>
            <a:ext cx="0" cy="364615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C3ADACC-E07F-8833-4B4C-785480FB9EE7}"/>
              </a:ext>
            </a:extLst>
          </p:cNvPr>
          <p:cNvCxnSpPr>
            <a:cxnSpLocks/>
          </p:cNvCxnSpPr>
          <p:nvPr/>
        </p:nvCxnSpPr>
        <p:spPr>
          <a:xfrm>
            <a:off x="9431617" y="317250"/>
            <a:ext cx="0" cy="448514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0A1724C3-77F5-F9CD-4F71-55629DE2D24A}"/>
              </a:ext>
            </a:extLst>
          </p:cNvPr>
          <p:cNvSpPr/>
          <p:nvPr/>
        </p:nvSpPr>
        <p:spPr>
          <a:xfrm>
            <a:off x="10687180" y="803744"/>
            <a:ext cx="125285" cy="1296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E58608D-85DF-20B3-E663-A6E3232278A9}"/>
                  </a:ext>
                </a:extLst>
              </p:cNvPr>
              <p:cNvSpPr txBox="1"/>
              <p:nvPr/>
            </p:nvSpPr>
            <p:spPr>
              <a:xfrm>
                <a:off x="10533659" y="514605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E58608D-85DF-20B3-E663-A6E3232278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33659" y="514605"/>
                <a:ext cx="236120" cy="353943"/>
              </a:xfrm>
              <a:prstGeom prst="rect">
                <a:avLst/>
              </a:prstGeom>
              <a:blipFill>
                <a:blip r:embed="rId19"/>
                <a:stretch>
                  <a:fillRect l="-35897" r="-30769" b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9F13919-1012-8933-378A-F8289B9F2878}"/>
                  </a:ext>
                </a:extLst>
              </p:cNvPr>
              <p:cNvSpPr txBox="1"/>
              <p:nvPr/>
            </p:nvSpPr>
            <p:spPr>
              <a:xfrm>
                <a:off x="10962319" y="491521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9F13919-1012-8933-378A-F8289B9F28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2319" y="491521"/>
                <a:ext cx="236120" cy="353943"/>
              </a:xfrm>
              <a:prstGeom prst="rect">
                <a:avLst/>
              </a:prstGeom>
              <a:blipFill>
                <a:blip r:embed="rId20"/>
                <a:stretch>
                  <a:fillRect l="-30769" r="-48718" b="-137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30F0F54-9334-D252-FCEC-432AE3F9C57B}"/>
                  </a:ext>
                </a:extLst>
              </p:cNvPr>
              <p:cNvSpPr txBox="1"/>
              <p:nvPr/>
            </p:nvSpPr>
            <p:spPr>
              <a:xfrm>
                <a:off x="9091537" y="99953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30F0F54-9334-D252-FCEC-432AE3F9C5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1537" y="99953"/>
                <a:ext cx="236120" cy="353943"/>
              </a:xfrm>
              <a:prstGeom prst="rect">
                <a:avLst/>
              </a:prstGeom>
              <a:blipFill>
                <a:blip r:embed="rId21"/>
                <a:stretch>
                  <a:fillRect l="-30769" r="-46154" b="-155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3CEFD15-530A-E7BD-162E-CBB3031E0A49}"/>
                  </a:ext>
                </a:extLst>
              </p:cNvPr>
              <p:cNvSpPr txBox="1"/>
              <p:nvPr/>
            </p:nvSpPr>
            <p:spPr>
              <a:xfrm>
                <a:off x="11500637" y="1066902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3CEFD15-530A-E7BD-162E-CBB3031E0A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00637" y="1066902"/>
                <a:ext cx="236120" cy="353943"/>
              </a:xfrm>
              <a:prstGeom prst="rect">
                <a:avLst/>
              </a:prstGeom>
              <a:blipFill>
                <a:blip r:embed="rId22"/>
                <a:stretch>
                  <a:fillRect l="-31579" r="-50000" b="-155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67617A1-B19B-648D-872A-9837E4189042}"/>
                  </a:ext>
                </a:extLst>
              </p:cNvPr>
              <p:cNvSpPr txBox="1"/>
              <p:nvPr/>
            </p:nvSpPr>
            <p:spPr>
              <a:xfrm>
                <a:off x="9093350" y="809652"/>
                <a:ext cx="236120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67617A1-B19B-648D-872A-9837E41890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3350" y="809652"/>
                <a:ext cx="236120" cy="307777"/>
              </a:xfrm>
              <a:prstGeom prst="rect">
                <a:avLst/>
              </a:prstGeom>
              <a:blipFill>
                <a:blip r:embed="rId23"/>
                <a:stretch>
                  <a:fillRect l="-26316" r="-210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057ABC5-F88E-F790-F5E7-E17639D007B9}"/>
                  </a:ext>
                </a:extLst>
              </p:cNvPr>
              <p:cNvSpPr txBox="1"/>
              <p:nvPr/>
            </p:nvSpPr>
            <p:spPr>
              <a:xfrm>
                <a:off x="11536832" y="514605"/>
                <a:ext cx="236120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057ABC5-F88E-F790-F5E7-E17639D007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36832" y="514605"/>
                <a:ext cx="236120" cy="307777"/>
              </a:xfrm>
              <a:prstGeom prst="rect">
                <a:avLst/>
              </a:prstGeom>
              <a:blipFill>
                <a:blip r:embed="rId24"/>
                <a:stretch>
                  <a:fillRect l="-39474" r="-89474"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0323251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rc 2">
            <a:extLst>
              <a:ext uri="{FF2B5EF4-FFF2-40B4-BE49-F238E27FC236}">
                <a16:creationId xmlns:a16="http://schemas.microsoft.com/office/drawing/2014/main" id="{F1D303BF-1D74-80D2-4C08-27F7EFD8CBFA}"/>
              </a:ext>
            </a:extLst>
          </p:cNvPr>
          <p:cNvSpPr/>
          <p:nvPr/>
        </p:nvSpPr>
        <p:spPr>
          <a:xfrm rot="5400000">
            <a:off x="142904" y="1082782"/>
            <a:ext cx="5312228" cy="5312228"/>
          </a:xfrm>
          <a:prstGeom prst="arc">
            <a:avLst>
              <a:gd name="adj1" fmla="val 16200000"/>
              <a:gd name="adj2" fmla="val 543568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F8B3A5D-0035-F026-03CB-CD14512D6AC1}"/>
              </a:ext>
            </a:extLst>
          </p:cNvPr>
          <p:cNvCxnSpPr>
            <a:cxnSpLocks/>
          </p:cNvCxnSpPr>
          <p:nvPr/>
        </p:nvCxnSpPr>
        <p:spPr>
          <a:xfrm flipV="1">
            <a:off x="2799018" y="3295606"/>
            <a:ext cx="0" cy="309940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CECD491-04C8-CE32-087A-C9AD1E308735}"/>
              </a:ext>
            </a:extLst>
          </p:cNvPr>
          <p:cNvCxnSpPr>
            <a:cxnSpLocks/>
          </p:cNvCxnSpPr>
          <p:nvPr/>
        </p:nvCxnSpPr>
        <p:spPr>
          <a:xfrm flipH="1" flipV="1">
            <a:off x="2426581" y="3401439"/>
            <a:ext cx="2342752" cy="212271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27108A1-0E0B-874D-40FE-1334CAC10802}"/>
              </a:ext>
            </a:extLst>
          </p:cNvPr>
          <p:cNvCxnSpPr>
            <a:cxnSpLocks/>
          </p:cNvCxnSpPr>
          <p:nvPr/>
        </p:nvCxnSpPr>
        <p:spPr>
          <a:xfrm flipH="1">
            <a:off x="2799017" y="5524153"/>
            <a:ext cx="1970316" cy="870857"/>
          </a:xfrm>
          <a:prstGeom prst="line">
            <a:avLst/>
          </a:prstGeom>
          <a:ln w="3492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02340A2-F67F-296F-CE66-0D211C6EEA33}"/>
              </a:ext>
            </a:extLst>
          </p:cNvPr>
          <p:cNvCxnSpPr>
            <a:cxnSpLocks/>
          </p:cNvCxnSpPr>
          <p:nvPr/>
        </p:nvCxnSpPr>
        <p:spPr>
          <a:xfrm flipH="1" flipV="1">
            <a:off x="2660620" y="3451760"/>
            <a:ext cx="1123555" cy="2507821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CB229936-88C8-C62F-F2FE-5A0179124B85}"/>
              </a:ext>
            </a:extLst>
          </p:cNvPr>
          <p:cNvSpPr/>
          <p:nvPr/>
        </p:nvSpPr>
        <p:spPr>
          <a:xfrm rot="20179410">
            <a:off x="3594143" y="5846710"/>
            <a:ext cx="165766" cy="15560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52EA0A1-7811-7B00-1725-079B300A97C2}"/>
              </a:ext>
            </a:extLst>
          </p:cNvPr>
          <p:cNvCxnSpPr>
            <a:cxnSpLocks/>
          </p:cNvCxnSpPr>
          <p:nvPr/>
        </p:nvCxnSpPr>
        <p:spPr>
          <a:xfrm flipV="1">
            <a:off x="3846164" y="4654506"/>
            <a:ext cx="97366" cy="1397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AF4A4B5-9661-0213-42C4-1B227170A27A}"/>
              </a:ext>
            </a:extLst>
          </p:cNvPr>
          <p:cNvCxnSpPr>
            <a:cxnSpLocks/>
          </p:cNvCxnSpPr>
          <p:nvPr/>
        </p:nvCxnSpPr>
        <p:spPr>
          <a:xfrm>
            <a:off x="2688345" y="5066953"/>
            <a:ext cx="213785" cy="1511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D4D3EB9-5DD1-5B23-7E67-F20CE756984F}"/>
                  </a:ext>
                </a:extLst>
              </p:cNvPr>
              <p:cNvSpPr txBox="1"/>
              <p:nvPr/>
            </p:nvSpPr>
            <p:spPr>
              <a:xfrm>
                <a:off x="3815424" y="4143240"/>
                <a:ext cx="236120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D4D3EB9-5DD1-5B23-7E67-F20CE75698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5424" y="4143240"/>
                <a:ext cx="236120" cy="4308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5DD9662-A9AD-C362-8E9A-7684776CA794}"/>
                  </a:ext>
                </a:extLst>
              </p:cNvPr>
              <p:cNvSpPr txBox="1"/>
              <p:nvPr/>
            </p:nvSpPr>
            <p:spPr>
              <a:xfrm>
                <a:off x="2466155" y="4578762"/>
                <a:ext cx="236120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5DD9662-A9AD-C362-8E9A-7684776CA7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6155" y="4578762"/>
                <a:ext cx="236120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Arc 22">
            <a:extLst>
              <a:ext uri="{FF2B5EF4-FFF2-40B4-BE49-F238E27FC236}">
                <a16:creationId xmlns:a16="http://schemas.microsoft.com/office/drawing/2014/main" id="{7F90071F-6001-149F-86E1-26D34CA1E609}"/>
              </a:ext>
            </a:extLst>
          </p:cNvPr>
          <p:cNvSpPr/>
          <p:nvPr/>
        </p:nvSpPr>
        <p:spPr>
          <a:xfrm rot="21363822">
            <a:off x="2680542" y="6149762"/>
            <a:ext cx="326431" cy="332344"/>
          </a:xfrm>
          <a:prstGeom prst="arc">
            <a:avLst>
              <a:gd name="adj1" fmla="val 15371673"/>
              <a:gd name="adj2" fmla="val 89956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F470097-3AC1-3322-F6CA-3BC1F70A2A9F}"/>
                  </a:ext>
                </a:extLst>
              </p:cNvPr>
              <p:cNvSpPr txBox="1"/>
              <p:nvPr/>
            </p:nvSpPr>
            <p:spPr>
              <a:xfrm>
                <a:off x="2937417" y="5852073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F470097-3AC1-3322-F6CA-3BC1F70A2A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7417" y="5852073"/>
                <a:ext cx="236120" cy="353943"/>
              </a:xfrm>
              <a:prstGeom prst="rect">
                <a:avLst/>
              </a:prstGeom>
              <a:blipFill>
                <a:blip r:embed="rId4"/>
                <a:stretch>
                  <a:fillRect l="-20513" r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Arc 24">
            <a:extLst>
              <a:ext uri="{FF2B5EF4-FFF2-40B4-BE49-F238E27FC236}">
                <a16:creationId xmlns:a16="http://schemas.microsoft.com/office/drawing/2014/main" id="{BFEC2920-FCD2-D966-5A68-CA9B9E45CF83}"/>
              </a:ext>
            </a:extLst>
          </p:cNvPr>
          <p:cNvSpPr/>
          <p:nvPr/>
        </p:nvSpPr>
        <p:spPr>
          <a:xfrm rot="14866610">
            <a:off x="4486660" y="5357981"/>
            <a:ext cx="326431" cy="332344"/>
          </a:xfrm>
          <a:prstGeom prst="arc">
            <a:avLst>
              <a:gd name="adj1" fmla="val 15371673"/>
              <a:gd name="adj2" fmla="val 89956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3A74918-60CD-DAC2-DDD1-19312AC5BF4B}"/>
                  </a:ext>
                </a:extLst>
              </p:cNvPr>
              <p:cNvSpPr txBox="1"/>
              <p:nvPr/>
            </p:nvSpPr>
            <p:spPr>
              <a:xfrm>
                <a:off x="4198196" y="5240211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3A74918-60CD-DAC2-DDD1-19312AC5BF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8196" y="5240211"/>
                <a:ext cx="236120" cy="353943"/>
              </a:xfrm>
              <a:prstGeom prst="rect">
                <a:avLst/>
              </a:prstGeom>
              <a:blipFill>
                <a:blip r:embed="rId5"/>
                <a:stretch>
                  <a:fillRect l="-21053" r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08A87FE-143A-C684-7C4C-FAD6C7BFAB14}"/>
              </a:ext>
            </a:extLst>
          </p:cNvPr>
          <p:cNvCxnSpPr>
            <a:cxnSpLocks/>
          </p:cNvCxnSpPr>
          <p:nvPr/>
        </p:nvCxnSpPr>
        <p:spPr>
          <a:xfrm flipH="1" flipV="1">
            <a:off x="4156612" y="5700139"/>
            <a:ext cx="65260" cy="1519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FC125686-7D63-BD12-02A5-2D299BE531BF}"/>
              </a:ext>
            </a:extLst>
          </p:cNvPr>
          <p:cNvCxnSpPr>
            <a:cxnSpLocks/>
          </p:cNvCxnSpPr>
          <p:nvPr/>
        </p:nvCxnSpPr>
        <p:spPr>
          <a:xfrm flipH="1" flipV="1">
            <a:off x="4198196" y="5679617"/>
            <a:ext cx="65260" cy="1519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99E9739-DE13-D110-88F8-624D59D577D1}"/>
              </a:ext>
            </a:extLst>
          </p:cNvPr>
          <p:cNvCxnSpPr>
            <a:cxnSpLocks/>
          </p:cNvCxnSpPr>
          <p:nvPr/>
        </p:nvCxnSpPr>
        <p:spPr>
          <a:xfrm flipH="1" flipV="1">
            <a:off x="3283589" y="6090254"/>
            <a:ext cx="65260" cy="1519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AA811525-6F9B-D5B4-0E64-5B6974F4507B}"/>
              </a:ext>
            </a:extLst>
          </p:cNvPr>
          <p:cNvCxnSpPr>
            <a:cxnSpLocks/>
          </p:cNvCxnSpPr>
          <p:nvPr/>
        </p:nvCxnSpPr>
        <p:spPr>
          <a:xfrm flipH="1" flipV="1">
            <a:off x="3325173" y="6069732"/>
            <a:ext cx="65260" cy="1519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4D94EC82-477D-D3D8-5C06-7CAA518B32F5}"/>
              </a:ext>
            </a:extLst>
          </p:cNvPr>
          <p:cNvSpPr/>
          <p:nvPr/>
        </p:nvSpPr>
        <p:spPr>
          <a:xfrm>
            <a:off x="2732382" y="3673872"/>
            <a:ext cx="125709" cy="13004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5F1150FF-0B45-7F34-0386-ECCDE9A92A12}"/>
              </a:ext>
            </a:extLst>
          </p:cNvPr>
          <p:cNvSpPr/>
          <p:nvPr/>
        </p:nvSpPr>
        <p:spPr>
          <a:xfrm>
            <a:off x="2732382" y="6315934"/>
            <a:ext cx="125709" cy="13004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0E33B1B3-77FD-E2BD-AC62-9E4D9D621E82}"/>
              </a:ext>
            </a:extLst>
          </p:cNvPr>
          <p:cNvSpPr/>
          <p:nvPr/>
        </p:nvSpPr>
        <p:spPr>
          <a:xfrm>
            <a:off x="4702790" y="5478405"/>
            <a:ext cx="125709" cy="13004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D6D4AA6-8929-E4CD-64BD-E7952AE0B682}"/>
              </a:ext>
            </a:extLst>
          </p:cNvPr>
          <p:cNvCxnSpPr>
            <a:cxnSpLocks/>
          </p:cNvCxnSpPr>
          <p:nvPr/>
        </p:nvCxnSpPr>
        <p:spPr>
          <a:xfrm flipH="1">
            <a:off x="2778304" y="6351414"/>
            <a:ext cx="1987340" cy="47812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F25C911E-C36B-085E-8BC7-95392DC348AA}"/>
              </a:ext>
            </a:extLst>
          </p:cNvPr>
          <p:cNvCxnSpPr>
            <a:cxnSpLocks/>
          </p:cNvCxnSpPr>
          <p:nvPr/>
        </p:nvCxnSpPr>
        <p:spPr>
          <a:xfrm flipH="1" flipV="1">
            <a:off x="4767968" y="5558498"/>
            <a:ext cx="9870" cy="807215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D494F4F8-DFBA-581A-94C5-ED7229C6B240}"/>
              </a:ext>
            </a:extLst>
          </p:cNvPr>
          <p:cNvSpPr/>
          <p:nvPr/>
        </p:nvSpPr>
        <p:spPr>
          <a:xfrm>
            <a:off x="4604131" y="6195814"/>
            <a:ext cx="165766" cy="15560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Arc 51">
            <a:extLst>
              <a:ext uri="{FF2B5EF4-FFF2-40B4-BE49-F238E27FC236}">
                <a16:creationId xmlns:a16="http://schemas.microsoft.com/office/drawing/2014/main" id="{A3F355D4-55D4-C14D-AC71-EB5BEA488768}"/>
              </a:ext>
            </a:extLst>
          </p:cNvPr>
          <p:cNvSpPr/>
          <p:nvPr/>
        </p:nvSpPr>
        <p:spPr>
          <a:xfrm rot="9662924">
            <a:off x="4508455" y="5427982"/>
            <a:ext cx="326431" cy="332344"/>
          </a:xfrm>
          <a:prstGeom prst="arc">
            <a:avLst>
              <a:gd name="adj1" fmla="val 15371673"/>
              <a:gd name="adj2" fmla="val 89956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0CC9E5A5-95A2-9D6E-F7EC-D4A32A427840}"/>
                  </a:ext>
                </a:extLst>
              </p:cNvPr>
              <p:cNvSpPr txBox="1"/>
              <p:nvPr/>
            </p:nvSpPr>
            <p:spPr>
              <a:xfrm>
                <a:off x="4476249" y="5686986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0CC9E5A5-95A2-9D6E-F7EC-D4A32A4278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6249" y="5686986"/>
                <a:ext cx="236120" cy="353943"/>
              </a:xfrm>
              <a:prstGeom prst="rect">
                <a:avLst/>
              </a:prstGeom>
              <a:blipFill>
                <a:blip r:embed="rId6"/>
                <a:stretch>
                  <a:fillRect l="-20513" r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7A73190-37AB-DD9A-CCD1-32BC26090901}"/>
                  </a:ext>
                </a:extLst>
              </p:cNvPr>
              <p:cNvSpPr txBox="1"/>
              <p:nvPr/>
            </p:nvSpPr>
            <p:spPr>
              <a:xfrm rot="20097391">
                <a:off x="3783195" y="5561640"/>
                <a:ext cx="37439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/2</m:t>
                      </m:r>
                    </m:oMath>
                  </m:oMathPara>
                </a14:m>
                <a:endParaRPr lang="en-US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7A73190-37AB-DD9A-CCD1-32BC260909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097391">
                <a:off x="3783195" y="5561640"/>
                <a:ext cx="374398" cy="276999"/>
              </a:xfrm>
              <a:prstGeom prst="rect">
                <a:avLst/>
              </a:prstGeom>
              <a:blipFill>
                <a:blip r:embed="rId7"/>
                <a:stretch>
                  <a:fillRect l="-10526" t="-1471" r="-11842" b="-205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65EE5F02-49E8-D3C6-AC2C-C840046479DB}"/>
                  </a:ext>
                </a:extLst>
              </p:cNvPr>
              <p:cNvSpPr txBox="1"/>
              <p:nvPr/>
            </p:nvSpPr>
            <p:spPr>
              <a:xfrm>
                <a:off x="4804908" y="5822484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3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65EE5F02-49E8-D3C6-AC2C-C840046479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4908" y="5822484"/>
                <a:ext cx="236120" cy="353943"/>
              </a:xfrm>
              <a:prstGeom prst="rect">
                <a:avLst/>
              </a:prstGeom>
              <a:blipFill>
                <a:blip r:embed="rId8"/>
                <a:stretch>
                  <a:fillRect l="-43590" r="-51282" b="-155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Arc 55">
            <a:extLst>
              <a:ext uri="{FF2B5EF4-FFF2-40B4-BE49-F238E27FC236}">
                <a16:creationId xmlns:a16="http://schemas.microsoft.com/office/drawing/2014/main" id="{8E0DA542-B9C4-3536-AE59-BC6D8C9ECF6C}"/>
              </a:ext>
            </a:extLst>
          </p:cNvPr>
          <p:cNvSpPr/>
          <p:nvPr/>
        </p:nvSpPr>
        <p:spPr>
          <a:xfrm rot="5400000">
            <a:off x="6351779" y="1003706"/>
            <a:ext cx="5312228" cy="5312228"/>
          </a:xfrm>
          <a:prstGeom prst="arc">
            <a:avLst>
              <a:gd name="adj1" fmla="val 16200000"/>
              <a:gd name="adj2" fmla="val 543568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7DD3C7D1-2E40-0A79-B179-F9CA820411BC}"/>
              </a:ext>
            </a:extLst>
          </p:cNvPr>
          <p:cNvCxnSpPr>
            <a:cxnSpLocks/>
            <a:endCxn id="74" idx="0"/>
          </p:cNvCxnSpPr>
          <p:nvPr/>
        </p:nvCxnSpPr>
        <p:spPr>
          <a:xfrm flipV="1">
            <a:off x="8061132" y="3599425"/>
            <a:ext cx="1043962" cy="251291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40CDA0C9-7B8C-2743-92A5-BB5A65499916}"/>
              </a:ext>
            </a:extLst>
          </p:cNvPr>
          <p:cNvCxnSpPr>
            <a:cxnSpLocks/>
            <a:endCxn id="74" idx="1"/>
          </p:cNvCxnSpPr>
          <p:nvPr/>
        </p:nvCxnSpPr>
        <p:spPr>
          <a:xfrm flipH="1" flipV="1">
            <a:off x="9056742" y="3599894"/>
            <a:ext cx="1158103" cy="246713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8AE66016-BB41-25D0-0B4A-44B5F4CB658F}"/>
              </a:ext>
            </a:extLst>
          </p:cNvPr>
          <p:cNvCxnSpPr>
            <a:cxnSpLocks/>
          </p:cNvCxnSpPr>
          <p:nvPr/>
        </p:nvCxnSpPr>
        <p:spPr>
          <a:xfrm rot="1358369" flipH="1">
            <a:off x="8152830" y="5654254"/>
            <a:ext cx="1970316" cy="870857"/>
          </a:xfrm>
          <a:prstGeom prst="line">
            <a:avLst/>
          </a:prstGeom>
          <a:ln w="3492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D4510101-6593-E64A-9F63-FE3D765AAA10}"/>
              </a:ext>
            </a:extLst>
          </p:cNvPr>
          <p:cNvCxnSpPr>
            <a:cxnSpLocks/>
          </p:cNvCxnSpPr>
          <p:nvPr/>
        </p:nvCxnSpPr>
        <p:spPr>
          <a:xfrm flipH="1" flipV="1">
            <a:off x="9066347" y="3342609"/>
            <a:ext cx="83277" cy="3193261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>
            <a:extLst>
              <a:ext uri="{FF2B5EF4-FFF2-40B4-BE49-F238E27FC236}">
                <a16:creationId xmlns:a16="http://schemas.microsoft.com/office/drawing/2014/main" id="{DB82AC2C-E10E-06CD-0F4A-288931D5E082}"/>
              </a:ext>
            </a:extLst>
          </p:cNvPr>
          <p:cNvSpPr/>
          <p:nvPr/>
        </p:nvSpPr>
        <p:spPr>
          <a:xfrm rot="21537779">
            <a:off x="8969712" y="5938268"/>
            <a:ext cx="165766" cy="15560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A5910713-BEE8-D23F-7A34-B9DBEDF0666C}"/>
              </a:ext>
            </a:extLst>
          </p:cNvPr>
          <p:cNvCxnSpPr>
            <a:cxnSpLocks/>
          </p:cNvCxnSpPr>
          <p:nvPr/>
        </p:nvCxnSpPr>
        <p:spPr>
          <a:xfrm rot="1358369" flipV="1">
            <a:off x="9666926" y="4922388"/>
            <a:ext cx="97366" cy="1397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2D958AB3-41F4-C63D-F64E-2586352F5B19}"/>
              </a:ext>
            </a:extLst>
          </p:cNvPr>
          <p:cNvCxnSpPr>
            <a:cxnSpLocks/>
          </p:cNvCxnSpPr>
          <p:nvPr/>
        </p:nvCxnSpPr>
        <p:spPr>
          <a:xfrm rot="1358369">
            <a:off x="8459051" y="4884579"/>
            <a:ext cx="213785" cy="1511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ABE77832-E923-2C4D-0F06-1AEEC993F974}"/>
                  </a:ext>
                </a:extLst>
              </p:cNvPr>
              <p:cNvSpPr txBox="1"/>
              <p:nvPr/>
            </p:nvSpPr>
            <p:spPr>
              <a:xfrm>
                <a:off x="9773968" y="4454171"/>
                <a:ext cx="236120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ABE77832-E923-2C4D-0F06-1AEEC993F9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73968" y="4454171"/>
                <a:ext cx="236120" cy="43088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52B6FB07-7782-E082-0867-A7645C4A2F7D}"/>
                  </a:ext>
                </a:extLst>
              </p:cNvPr>
              <p:cNvSpPr txBox="1"/>
              <p:nvPr/>
            </p:nvSpPr>
            <p:spPr>
              <a:xfrm rot="21421850">
                <a:off x="8361020" y="4336758"/>
                <a:ext cx="236120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52B6FB07-7782-E082-0867-A7645C4A2F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1421850">
                <a:off x="8361020" y="4336758"/>
                <a:ext cx="236120" cy="43088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Arc 65">
            <a:extLst>
              <a:ext uri="{FF2B5EF4-FFF2-40B4-BE49-F238E27FC236}">
                <a16:creationId xmlns:a16="http://schemas.microsoft.com/office/drawing/2014/main" id="{F8A285E1-C283-C067-8F1B-C5B55B2CC083}"/>
              </a:ext>
            </a:extLst>
          </p:cNvPr>
          <p:cNvSpPr/>
          <p:nvPr/>
        </p:nvSpPr>
        <p:spPr>
          <a:xfrm rot="1122191">
            <a:off x="7969647" y="5890408"/>
            <a:ext cx="326431" cy="332344"/>
          </a:xfrm>
          <a:prstGeom prst="arc">
            <a:avLst>
              <a:gd name="adj1" fmla="val 15371673"/>
              <a:gd name="adj2" fmla="val 89956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4CC1E897-AF6E-10A6-2733-A79575DB73EE}"/>
                  </a:ext>
                </a:extLst>
              </p:cNvPr>
              <p:cNvSpPr txBox="1"/>
              <p:nvPr/>
            </p:nvSpPr>
            <p:spPr>
              <a:xfrm rot="21419834">
                <a:off x="8236373" y="5626195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4CC1E897-AF6E-10A6-2733-A79575DB73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1419834">
                <a:off x="8236373" y="5626195"/>
                <a:ext cx="236120" cy="353943"/>
              </a:xfrm>
              <a:prstGeom prst="rect">
                <a:avLst/>
              </a:prstGeom>
              <a:blipFill>
                <a:blip r:embed="rId11"/>
                <a:stretch>
                  <a:fillRect l="-16279" r="-139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Arc 67">
            <a:extLst>
              <a:ext uri="{FF2B5EF4-FFF2-40B4-BE49-F238E27FC236}">
                <a16:creationId xmlns:a16="http://schemas.microsoft.com/office/drawing/2014/main" id="{A674A33F-6B45-682F-9E33-526665786F61}"/>
              </a:ext>
            </a:extLst>
          </p:cNvPr>
          <p:cNvSpPr/>
          <p:nvPr/>
        </p:nvSpPr>
        <p:spPr>
          <a:xfrm rot="16224979">
            <a:off x="9941377" y="5854869"/>
            <a:ext cx="326431" cy="332344"/>
          </a:xfrm>
          <a:prstGeom prst="arc">
            <a:avLst>
              <a:gd name="adj1" fmla="val 15371673"/>
              <a:gd name="adj2" fmla="val 89956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0F62364C-A2BA-17E1-6B9F-DD34EA88C593}"/>
                  </a:ext>
                </a:extLst>
              </p:cNvPr>
              <p:cNvSpPr txBox="1"/>
              <p:nvPr/>
            </p:nvSpPr>
            <p:spPr>
              <a:xfrm>
                <a:off x="9719796" y="5616921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0F62364C-A2BA-17E1-6B9F-DD34EA88C5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9796" y="5616921"/>
                <a:ext cx="236120" cy="353943"/>
              </a:xfrm>
              <a:prstGeom prst="rect">
                <a:avLst/>
              </a:prstGeom>
              <a:blipFill>
                <a:blip r:embed="rId12"/>
                <a:stretch>
                  <a:fillRect l="-20513" r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DAB39E9B-4BA7-0BA3-E49E-5FC065955194}"/>
              </a:ext>
            </a:extLst>
          </p:cNvPr>
          <p:cNvCxnSpPr>
            <a:cxnSpLocks/>
          </p:cNvCxnSpPr>
          <p:nvPr/>
        </p:nvCxnSpPr>
        <p:spPr>
          <a:xfrm rot="1358369" flipH="1" flipV="1">
            <a:off x="9549838" y="6000300"/>
            <a:ext cx="65260" cy="1519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036B9203-0C6C-9217-A310-D326F485B65B}"/>
              </a:ext>
            </a:extLst>
          </p:cNvPr>
          <p:cNvCxnSpPr>
            <a:cxnSpLocks/>
          </p:cNvCxnSpPr>
          <p:nvPr/>
        </p:nvCxnSpPr>
        <p:spPr>
          <a:xfrm rot="1358369" flipH="1" flipV="1">
            <a:off x="9596117" y="5997367"/>
            <a:ext cx="65260" cy="1519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D5E471DD-25EE-BBBD-C8A6-CFAAC6783A06}"/>
              </a:ext>
            </a:extLst>
          </p:cNvPr>
          <p:cNvCxnSpPr>
            <a:cxnSpLocks/>
          </p:cNvCxnSpPr>
          <p:nvPr/>
        </p:nvCxnSpPr>
        <p:spPr>
          <a:xfrm rot="1358369" flipH="1" flipV="1">
            <a:off x="8593918" y="6024301"/>
            <a:ext cx="65260" cy="1519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0A3214FB-492A-BB1D-C161-DC980384CD74}"/>
              </a:ext>
            </a:extLst>
          </p:cNvPr>
          <p:cNvCxnSpPr>
            <a:cxnSpLocks/>
          </p:cNvCxnSpPr>
          <p:nvPr/>
        </p:nvCxnSpPr>
        <p:spPr>
          <a:xfrm rot="1358369" flipH="1" flipV="1">
            <a:off x="8640197" y="6021367"/>
            <a:ext cx="65260" cy="1519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Oval 73">
            <a:extLst>
              <a:ext uri="{FF2B5EF4-FFF2-40B4-BE49-F238E27FC236}">
                <a16:creationId xmlns:a16="http://schemas.microsoft.com/office/drawing/2014/main" id="{C89094F2-151A-BBC8-200E-0E43E34AB657}"/>
              </a:ext>
            </a:extLst>
          </p:cNvPr>
          <p:cNvSpPr/>
          <p:nvPr/>
        </p:nvSpPr>
        <p:spPr>
          <a:xfrm rot="1358369">
            <a:off x="9017209" y="3594414"/>
            <a:ext cx="125709" cy="13004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7F4763A2-4B0D-056C-C9A7-CA0EEB830A8A}"/>
              </a:ext>
            </a:extLst>
          </p:cNvPr>
          <p:cNvSpPr/>
          <p:nvPr/>
        </p:nvSpPr>
        <p:spPr>
          <a:xfrm rot="1358369">
            <a:off x="8000196" y="6032892"/>
            <a:ext cx="125709" cy="13004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F7F4DB57-3C00-444E-7ABC-219EA9E12D68}"/>
              </a:ext>
            </a:extLst>
          </p:cNvPr>
          <p:cNvSpPr/>
          <p:nvPr/>
        </p:nvSpPr>
        <p:spPr>
          <a:xfrm rot="1358369">
            <a:off x="10132832" y="5981282"/>
            <a:ext cx="125709" cy="13004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31A3F4A6-2549-F270-9625-E9D984238F9A}"/>
                  </a:ext>
                </a:extLst>
              </p:cNvPr>
              <p:cNvSpPr txBox="1"/>
              <p:nvPr/>
            </p:nvSpPr>
            <p:spPr>
              <a:xfrm rot="21419834">
                <a:off x="9172063" y="6043531"/>
                <a:ext cx="236120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31A3F4A6-2549-F270-9625-E9D984238F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1419834">
                <a:off x="9172063" y="6043531"/>
                <a:ext cx="236120" cy="307777"/>
              </a:xfrm>
              <a:prstGeom prst="rect">
                <a:avLst/>
              </a:prstGeom>
              <a:blipFill>
                <a:blip r:embed="rId13"/>
                <a:stretch>
                  <a:fillRect l="-19048" r="-14286" b="-75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9F6469B6-C062-3C1D-A23C-106C2D42367D}"/>
                  </a:ext>
                </a:extLst>
              </p:cNvPr>
              <p:cNvSpPr txBox="1"/>
              <p:nvPr/>
            </p:nvSpPr>
            <p:spPr>
              <a:xfrm rot="21419834">
                <a:off x="9147500" y="4898068"/>
                <a:ext cx="236120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9F6469B6-C062-3C1D-A23C-106C2D4236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1419834">
                <a:off x="9147500" y="4898068"/>
                <a:ext cx="236120" cy="369332"/>
              </a:xfrm>
              <a:prstGeom prst="rect">
                <a:avLst/>
              </a:prstGeom>
              <a:blipFill>
                <a:blip r:embed="rId14"/>
                <a:stretch>
                  <a:fillRect l="-45238" t="-3125" r="-52381"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Arc 4">
            <a:extLst>
              <a:ext uri="{FF2B5EF4-FFF2-40B4-BE49-F238E27FC236}">
                <a16:creationId xmlns:a16="http://schemas.microsoft.com/office/drawing/2014/main" id="{7A31D17F-AA84-13EC-69AE-EEA6A7996E86}"/>
              </a:ext>
            </a:extLst>
          </p:cNvPr>
          <p:cNvSpPr/>
          <p:nvPr/>
        </p:nvSpPr>
        <p:spPr>
          <a:xfrm rot="16200000">
            <a:off x="6332929" y="-277028"/>
            <a:ext cx="5312228" cy="5312228"/>
          </a:xfrm>
          <a:custGeom>
            <a:avLst/>
            <a:gdLst>
              <a:gd name="connsiteX0" fmla="*/ 2656114 w 5312228"/>
              <a:gd name="connsiteY0" fmla="*/ 0 h 5312228"/>
              <a:gd name="connsiteX1" fmla="*/ 4960957 w 5312228"/>
              <a:gd name="connsiteY1" fmla="*/ 1336023 h 5312228"/>
              <a:gd name="connsiteX2" fmla="*/ 4947132 w 5312228"/>
              <a:gd name="connsiteY2" fmla="*/ 4000055 h 5312228"/>
              <a:gd name="connsiteX3" fmla="*/ 2628547 w 5312228"/>
              <a:gd name="connsiteY3" fmla="*/ 5312085 h 5312228"/>
              <a:gd name="connsiteX4" fmla="*/ 2656114 w 5312228"/>
              <a:gd name="connsiteY4" fmla="*/ 2656114 h 5312228"/>
              <a:gd name="connsiteX5" fmla="*/ 2656114 w 5312228"/>
              <a:gd name="connsiteY5" fmla="*/ 0 h 5312228"/>
              <a:gd name="connsiteX0" fmla="*/ 2656114 w 5312228"/>
              <a:gd name="connsiteY0" fmla="*/ 0 h 5312228"/>
              <a:gd name="connsiteX1" fmla="*/ 4960957 w 5312228"/>
              <a:gd name="connsiteY1" fmla="*/ 1336023 h 5312228"/>
              <a:gd name="connsiteX2" fmla="*/ 4947132 w 5312228"/>
              <a:gd name="connsiteY2" fmla="*/ 4000055 h 5312228"/>
              <a:gd name="connsiteX3" fmla="*/ 2628547 w 5312228"/>
              <a:gd name="connsiteY3" fmla="*/ 5312085 h 5312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12228" h="5312228" stroke="0" extrusionOk="0">
                <a:moveTo>
                  <a:pt x="2656114" y="0"/>
                </a:moveTo>
                <a:cubicBezTo>
                  <a:pt x="3586503" y="-13192"/>
                  <a:pt x="4448630" y="443148"/>
                  <a:pt x="4960957" y="1336023"/>
                </a:cubicBezTo>
                <a:cubicBezTo>
                  <a:pt x="5485709" y="2278277"/>
                  <a:pt x="5309997" y="3269157"/>
                  <a:pt x="4947132" y="4000055"/>
                </a:cubicBezTo>
                <a:cubicBezTo>
                  <a:pt x="4546688" y="4902240"/>
                  <a:pt x="3684642" y="5262587"/>
                  <a:pt x="2628547" y="5312085"/>
                </a:cubicBezTo>
                <a:cubicBezTo>
                  <a:pt x="2592361" y="4415871"/>
                  <a:pt x="2740689" y="3047040"/>
                  <a:pt x="2656114" y="2656114"/>
                </a:cubicBezTo>
                <a:cubicBezTo>
                  <a:pt x="2730729" y="2060672"/>
                  <a:pt x="2547600" y="1008460"/>
                  <a:pt x="2656114" y="0"/>
                </a:cubicBezTo>
                <a:close/>
              </a:path>
              <a:path w="5312228" h="5312228" fill="none" extrusionOk="0">
                <a:moveTo>
                  <a:pt x="2656114" y="0"/>
                </a:moveTo>
                <a:cubicBezTo>
                  <a:pt x="3528834" y="-20697"/>
                  <a:pt x="4528861" y="462952"/>
                  <a:pt x="4960957" y="1336023"/>
                </a:cubicBezTo>
                <a:cubicBezTo>
                  <a:pt x="5488270" y="2323092"/>
                  <a:pt x="5304427" y="3043095"/>
                  <a:pt x="4947132" y="4000055"/>
                </a:cubicBezTo>
                <a:cubicBezTo>
                  <a:pt x="4382394" y="4869048"/>
                  <a:pt x="3551071" y="5368316"/>
                  <a:pt x="2628547" y="5312085"/>
                </a:cubicBezTo>
              </a:path>
              <a:path w="5312228" h="5312228" fill="none" stroke="0" extrusionOk="0">
                <a:moveTo>
                  <a:pt x="2656114" y="0"/>
                </a:moveTo>
                <a:cubicBezTo>
                  <a:pt x="3581409" y="-49997"/>
                  <a:pt x="4440751" y="478457"/>
                  <a:pt x="4960957" y="1336023"/>
                </a:cubicBezTo>
                <a:cubicBezTo>
                  <a:pt x="5420974" y="2128534"/>
                  <a:pt x="5490640" y="3226582"/>
                  <a:pt x="4947132" y="4000055"/>
                </a:cubicBezTo>
                <a:cubicBezTo>
                  <a:pt x="4457185" y="4796238"/>
                  <a:pt x="3605288" y="5337926"/>
                  <a:pt x="2628547" y="5312085"/>
                </a:cubicBezTo>
              </a:path>
            </a:pathLst>
          </a:custGeom>
          <a:ln w="762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917009184">
                  <a:prstGeom prst="arc">
                    <a:avLst>
                      <a:gd name="adj1" fmla="val 16200000"/>
                      <a:gd name="adj2" fmla="val 5435680"/>
                    </a:avLst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96B7DBB-DEA3-BFBA-7BD3-CC30FC800CF5}"/>
              </a:ext>
            </a:extLst>
          </p:cNvPr>
          <p:cNvCxnSpPr>
            <a:cxnSpLocks/>
          </p:cNvCxnSpPr>
          <p:nvPr/>
        </p:nvCxnSpPr>
        <p:spPr>
          <a:xfrm flipH="1">
            <a:off x="6332928" y="2385841"/>
            <a:ext cx="2064331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B2631A4-911F-59F8-C5EE-3B02B39816C9}"/>
              </a:ext>
            </a:extLst>
          </p:cNvPr>
          <p:cNvCxnSpPr>
            <a:cxnSpLocks/>
          </p:cNvCxnSpPr>
          <p:nvPr/>
        </p:nvCxnSpPr>
        <p:spPr>
          <a:xfrm flipH="1">
            <a:off x="9580826" y="2389971"/>
            <a:ext cx="2064331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5C1B91D0-D241-FBDA-E9D6-8EDAB5EF2376}"/>
              </a:ext>
            </a:extLst>
          </p:cNvPr>
          <p:cNvSpPr/>
          <p:nvPr/>
        </p:nvSpPr>
        <p:spPr>
          <a:xfrm>
            <a:off x="8879012" y="2292502"/>
            <a:ext cx="198930" cy="196849"/>
          </a:xfrm>
          <a:prstGeom prst="ellips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CA4D83B-3BCE-BCB7-C518-4E73B57E869F}"/>
              </a:ext>
            </a:extLst>
          </p:cNvPr>
          <p:cNvSpPr/>
          <p:nvPr/>
        </p:nvSpPr>
        <p:spPr>
          <a:xfrm>
            <a:off x="9810346" y="531435"/>
            <a:ext cx="198930" cy="196849"/>
          </a:xfrm>
          <a:prstGeom prst="ellipse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5EF89D0-8E36-5A18-0DE9-F2DA91D4B64C}"/>
              </a:ext>
            </a:extLst>
          </p:cNvPr>
          <p:cNvSpPr/>
          <p:nvPr/>
        </p:nvSpPr>
        <p:spPr>
          <a:xfrm>
            <a:off x="7841846" y="561068"/>
            <a:ext cx="198930" cy="196849"/>
          </a:xfrm>
          <a:prstGeom prst="ellipse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c 10">
            <a:extLst>
              <a:ext uri="{FF2B5EF4-FFF2-40B4-BE49-F238E27FC236}">
                <a16:creationId xmlns:a16="http://schemas.microsoft.com/office/drawing/2014/main" id="{2691E941-EDEE-BE8C-3F4A-C9A153FA3A53}"/>
              </a:ext>
            </a:extLst>
          </p:cNvPr>
          <p:cNvSpPr/>
          <p:nvPr/>
        </p:nvSpPr>
        <p:spPr>
          <a:xfrm rot="7596676">
            <a:off x="6030519" y="-3479796"/>
            <a:ext cx="5451712" cy="5451712"/>
          </a:xfrm>
          <a:custGeom>
            <a:avLst/>
            <a:gdLst>
              <a:gd name="connsiteX0" fmla="*/ 4136646 w 5451712"/>
              <a:gd name="connsiteY0" fmla="*/ 393484 h 5451712"/>
              <a:gd name="connsiteX1" fmla="*/ 5249825 w 5451712"/>
              <a:gd name="connsiteY1" fmla="*/ 1696356 h 5451712"/>
              <a:gd name="connsiteX2" fmla="*/ 2725856 w 5451712"/>
              <a:gd name="connsiteY2" fmla="*/ 2725856 h 5451712"/>
              <a:gd name="connsiteX3" fmla="*/ 4136646 w 5451712"/>
              <a:gd name="connsiteY3" fmla="*/ 393484 h 5451712"/>
              <a:gd name="connsiteX0" fmla="*/ 4136646 w 5451712"/>
              <a:gd name="connsiteY0" fmla="*/ 393484 h 5451712"/>
              <a:gd name="connsiteX1" fmla="*/ 5249825 w 5451712"/>
              <a:gd name="connsiteY1" fmla="*/ 1696356 h 5451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451712" h="5451712" stroke="0" extrusionOk="0">
                <a:moveTo>
                  <a:pt x="4136646" y="393484"/>
                </a:moveTo>
                <a:cubicBezTo>
                  <a:pt x="4626874" y="689876"/>
                  <a:pt x="4925893" y="1192189"/>
                  <a:pt x="5249825" y="1696356"/>
                </a:cubicBezTo>
                <a:cubicBezTo>
                  <a:pt x="4036024" y="2047942"/>
                  <a:pt x="3366292" y="2556375"/>
                  <a:pt x="2725856" y="2725856"/>
                </a:cubicBezTo>
                <a:cubicBezTo>
                  <a:pt x="2894967" y="2186208"/>
                  <a:pt x="3939528" y="1023092"/>
                  <a:pt x="4136646" y="393484"/>
                </a:cubicBezTo>
                <a:close/>
              </a:path>
              <a:path w="5451712" h="5451712" fill="none" extrusionOk="0">
                <a:moveTo>
                  <a:pt x="4136646" y="393484"/>
                </a:moveTo>
                <a:cubicBezTo>
                  <a:pt x="4738836" y="708760"/>
                  <a:pt x="5057749" y="1093445"/>
                  <a:pt x="5249825" y="1696356"/>
                </a:cubicBezTo>
              </a:path>
              <a:path w="5451712" h="5451712" fill="none" stroke="0" extrusionOk="0">
                <a:moveTo>
                  <a:pt x="4136646" y="393484"/>
                </a:moveTo>
                <a:cubicBezTo>
                  <a:pt x="4537111" y="641548"/>
                  <a:pt x="5129409" y="1201915"/>
                  <a:pt x="5249825" y="1696356"/>
                </a:cubicBezTo>
              </a:path>
            </a:pathLst>
          </a:custGeom>
          <a:ln w="635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arc">
                    <a:avLst>
                      <a:gd name="adj1" fmla="val 18070118"/>
                      <a:gd name="adj2" fmla="val 20268598"/>
                    </a:avLst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F1C43C41-7DCE-4443-2EAE-EFFB721E6B14}"/>
              </a:ext>
            </a:extLst>
          </p:cNvPr>
          <p:cNvSpPr/>
          <p:nvPr/>
        </p:nvSpPr>
        <p:spPr>
          <a:xfrm rot="16200000">
            <a:off x="2330784" y="-543372"/>
            <a:ext cx="1209040" cy="4190486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D9FA15D-E992-C685-4FE8-F5CE3FA23CA5}"/>
              </a:ext>
            </a:extLst>
          </p:cNvPr>
          <p:cNvSpPr/>
          <p:nvPr/>
        </p:nvSpPr>
        <p:spPr>
          <a:xfrm>
            <a:off x="459685" y="1301358"/>
            <a:ext cx="813228" cy="606547"/>
          </a:xfrm>
          <a:prstGeom prst="ellipse">
            <a:avLst/>
          </a:prstGeom>
          <a:blipFill>
            <a:blip r:embed="rId1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F920B95-3921-5B91-54D4-2692A1AA4A5E}"/>
              </a:ext>
            </a:extLst>
          </p:cNvPr>
          <p:cNvCxnSpPr>
            <a:cxnSpLocks/>
          </p:cNvCxnSpPr>
          <p:nvPr/>
        </p:nvCxnSpPr>
        <p:spPr>
          <a:xfrm>
            <a:off x="4555639" y="959747"/>
            <a:ext cx="464930" cy="536461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E3A6502-A4FC-76E3-3419-25262072CBA8}"/>
                  </a:ext>
                </a:extLst>
              </p:cNvPr>
              <p:cNvSpPr txBox="1"/>
              <p:nvPr/>
            </p:nvSpPr>
            <p:spPr>
              <a:xfrm>
                <a:off x="884410" y="2065926"/>
                <a:ext cx="45220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E3A6502-A4FC-76E3-3419-25262072CB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410" y="2065926"/>
                <a:ext cx="452207" cy="43088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D9172BE-B038-BDBA-F12F-85304285C7C9}"/>
              </a:ext>
            </a:extLst>
          </p:cNvPr>
          <p:cNvCxnSpPr>
            <a:cxnSpLocks/>
          </p:cNvCxnSpPr>
          <p:nvPr/>
        </p:nvCxnSpPr>
        <p:spPr>
          <a:xfrm flipH="1" flipV="1">
            <a:off x="884410" y="1659419"/>
            <a:ext cx="664919" cy="496972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E5BD4A4D-2B89-C005-DB6B-F6ECF67379F1}"/>
              </a:ext>
            </a:extLst>
          </p:cNvPr>
          <p:cNvSpPr/>
          <p:nvPr/>
        </p:nvSpPr>
        <p:spPr>
          <a:xfrm>
            <a:off x="4262482" y="1233508"/>
            <a:ext cx="586314" cy="606547"/>
          </a:xfrm>
          <a:prstGeom prst="ellipse">
            <a:avLst/>
          </a:prstGeom>
          <a:blipFill>
            <a:blip r:embed="rId1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6E4EBCB-A507-C431-50E7-FE0E5B30E83F}"/>
              </a:ext>
            </a:extLst>
          </p:cNvPr>
          <p:cNvSpPr/>
          <p:nvPr/>
        </p:nvSpPr>
        <p:spPr>
          <a:xfrm rot="1459247" flipH="1">
            <a:off x="4644226" y="1321337"/>
            <a:ext cx="726126" cy="430887"/>
          </a:xfrm>
          <a:prstGeom prst="ellipse">
            <a:avLst/>
          </a:prstGeom>
          <a:blipFill>
            <a:blip r:embed="rId1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4374D2C-15BA-35D3-920A-E24FD59C113B}"/>
                  </a:ext>
                </a:extLst>
              </p:cNvPr>
              <p:cNvSpPr txBox="1"/>
              <p:nvPr/>
            </p:nvSpPr>
            <p:spPr>
              <a:xfrm>
                <a:off x="4694410" y="781332"/>
                <a:ext cx="452207" cy="46410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4374D2C-15BA-35D3-920A-E24FD59C11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4410" y="781332"/>
                <a:ext cx="452207" cy="464101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EEF4397-0872-5831-1277-CBA960D2D3F6}"/>
                  </a:ext>
                </a:extLst>
              </p:cNvPr>
              <p:cNvSpPr txBox="1"/>
              <p:nvPr/>
            </p:nvSpPr>
            <p:spPr>
              <a:xfrm>
                <a:off x="459685" y="1227977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EEF4397-0872-5831-1277-CBA960D2D3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685" y="1227977"/>
                <a:ext cx="236120" cy="353943"/>
              </a:xfrm>
              <a:prstGeom prst="rect">
                <a:avLst/>
              </a:prstGeom>
              <a:blipFill>
                <a:blip r:embed="rId19"/>
                <a:stretch>
                  <a:fillRect l="-30769" r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5A082F2-9B7E-757E-6CE0-314B616AD6C9}"/>
                  </a:ext>
                </a:extLst>
              </p:cNvPr>
              <p:cNvSpPr txBox="1"/>
              <p:nvPr/>
            </p:nvSpPr>
            <p:spPr>
              <a:xfrm>
                <a:off x="5135250" y="1227976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5A082F2-9B7E-757E-6CE0-314B616AD6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5250" y="1227976"/>
                <a:ext cx="236120" cy="353943"/>
              </a:xfrm>
              <a:prstGeom prst="rect">
                <a:avLst/>
              </a:prstGeom>
              <a:blipFill>
                <a:blip r:embed="rId20"/>
                <a:stretch>
                  <a:fillRect l="-30769" r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6569155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c 1">
            <a:extLst>
              <a:ext uri="{FF2B5EF4-FFF2-40B4-BE49-F238E27FC236}">
                <a16:creationId xmlns:a16="http://schemas.microsoft.com/office/drawing/2014/main" id="{CEF98561-40C5-E377-0560-352ED12CE482}"/>
              </a:ext>
            </a:extLst>
          </p:cNvPr>
          <p:cNvSpPr/>
          <p:nvPr/>
        </p:nvSpPr>
        <p:spPr>
          <a:xfrm rot="5400000">
            <a:off x="2886104" y="0"/>
            <a:ext cx="5312228" cy="5312228"/>
          </a:xfrm>
          <a:prstGeom prst="arc">
            <a:avLst>
              <a:gd name="adj1" fmla="val 16200000"/>
              <a:gd name="adj2" fmla="val 5435680"/>
            </a:avLst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4D09BF24-F55B-58C7-8B57-4158F7304910}"/>
              </a:ext>
            </a:extLst>
          </p:cNvPr>
          <p:cNvSpPr/>
          <p:nvPr/>
        </p:nvSpPr>
        <p:spPr>
          <a:xfrm>
            <a:off x="5475582" y="2591090"/>
            <a:ext cx="125709" cy="13004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405EDF9-30A4-2A86-5847-3FCB325D4E36}"/>
              </a:ext>
            </a:extLst>
          </p:cNvPr>
          <p:cNvSpPr/>
          <p:nvPr/>
        </p:nvSpPr>
        <p:spPr>
          <a:xfrm>
            <a:off x="4378166" y="5024506"/>
            <a:ext cx="125709" cy="13004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E50B38A-CF25-A263-A815-FE447B33B9E7}"/>
              </a:ext>
            </a:extLst>
          </p:cNvPr>
          <p:cNvSpPr/>
          <p:nvPr/>
        </p:nvSpPr>
        <p:spPr>
          <a:xfrm>
            <a:off x="8113340" y="2600684"/>
            <a:ext cx="125709" cy="13004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83D2911-2D78-E32E-D2B4-76437ED1A014}"/>
              </a:ext>
            </a:extLst>
          </p:cNvPr>
          <p:cNvCxnSpPr>
            <a:cxnSpLocks/>
            <a:stCxn id="22" idx="7"/>
          </p:cNvCxnSpPr>
          <p:nvPr/>
        </p:nvCxnSpPr>
        <p:spPr>
          <a:xfrm flipH="1">
            <a:off x="4459606" y="2619729"/>
            <a:ext cx="3761033" cy="2469801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59EADA3-9E3C-8C46-0F29-1A4E92ABB143}"/>
              </a:ext>
            </a:extLst>
          </p:cNvPr>
          <p:cNvCxnSpPr>
            <a:cxnSpLocks/>
            <a:endCxn id="21" idx="0"/>
          </p:cNvCxnSpPr>
          <p:nvPr/>
        </p:nvCxnSpPr>
        <p:spPr>
          <a:xfrm flipH="1">
            <a:off x="4441021" y="2600684"/>
            <a:ext cx="1115279" cy="242382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42638F7-1EAB-0115-EF63-F8FB853B3D0F}"/>
              </a:ext>
            </a:extLst>
          </p:cNvPr>
          <p:cNvCxnSpPr>
            <a:cxnSpLocks/>
            <a:endCxn id="22" idx="2"/>
          </p:cNvCxnSpPr>
          <p:nvPr/>
        </p:nvCxnSpPr>
        <p:spPr>
          <a:xfrm>
            <a:off x="5601291" y="2656114"/>
            <a:ext cx="2512049" cy="959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73D09B9C-B157-A1B2-40B1-1A62BE77EAC1}"/>
              </a:ext>
            </a:extLst>
          </p:cNvPr>
          <p:cNvCxnSpPr>
            <a:cxnSpLocks/>
          </p:cNvCxnSpPr>
          <p:nvPr/>
        </p:nvCxnSpPr>
        <p:spPr>
          <a:xfrm>
            <a:off x="3928647" y="5089530"/>
            <a:ext cx="1410391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>
            <a:extLst>
              <a:ext uri="{FF2B5EF4-FFF2-40B4-BE49-F238E27FC236}">
                <a16:creationId xmlns:a16="http://schemas.microsoft.com/office/drawing/2014/main" id="{5358F088-FE3C-333A-4FF0-9ECF5FAE2066}"/>
              </a:ext>
            </a:extLst>
          </p:cNvPr>
          <p:cNvSpPr/>
          <p:nvPr/>
        </p:nvSpPr>
        <p:spPr>
          <a:xfrm>
            <a:off x="6858581" y="3341265"/>
            <a:ext cx="188266" cy="19476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7752D598-D5A6-95CF-2CBF-4A455171A5A0}"/>
              </a:ext>
            </a:extLst>
          </p:cNvPr>
          <p:cNvCxnSpPr>
            <a:cxnSpLocks/>
          </p:cNvCxnSpPr>
          <p:nvPr/>
        </p:nvCxnSpPr>
        <p:spPr>
          <a:xfrm flipV="1">
            <a:off x="4418715" y="4348313"/>
            <a:ext cx="342646" cy="763063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8F928782-77D5-22CB-7447-3707DC3E7B97}"/>
              </a:ext>
            </a:extLst>
          </p:cNvPr>
          <p:cNvCxnSpPr>
            <a:cxnSpLocks/>
          </p:cNvCxnSpPr>
          <p:nvPr/>
        </p:nvCxnSpPr>
        <p:spPr>
          <a:xfrm>
            <a:off x="6952714" y="3506270"/>
            <a:ext cx="0" cy="842043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98FFD43E-20E2-A227-CAA1-F92188833893}"/>
              </a:ext>
            </a:extLst>
          </p:cNvPr>
          <p:cNvCxnSpPr>
            <a:cxnSpLocks/>
          </p:cNvCxnSpPr>
          <p:nvPr/>
        </p:nvCxnSpPr>
        <p:spPr>
          <a:xfrm>
            <a:off x="8198333" y="1988451"/>
            <a:ext cx="0" cy="129808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Arc 58">
            <a:extLst>
              <a:ext uri="{FF2B5EF4-FFF2-40B4-BE49-F238E27FC236}">
                <a16:creationId xmlns:a16="http://schemas.microsoft.com/office/drawing/2014/main" id="{75AD97F7-5D87-C91C-1960-930193AE25B3}"/>
              </a:ext>
            </a:extLst>
          </p:cNvPr>
          <p:cNvSpPr/>
          <p:nvPr/>
        </p:nvSpPr>
        <p:spPr>
          <a:xfrm rot="21363822">
            <a:off x="4470628" y="4734442"/>
            <a:ext cx="326431" cy="332344"/>
          </a:xfrm>
          <a:prstGeom prst="arc">
            <a:avLst>
              <a:gd name="adj1" fmla="val 15371673"/>
              <a:gd name="adj2" fmla="val 89956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AFD32ABD-6A91-DD73-CE44-F7493F141F54}"/>
                  </a:ext>
                </a:extLst>
              </p:cNvPr>
              <p:cNvSpPr txBox="1"/>
              <p:nvPr/>
            </p:nvSpPr>
            <p:spPr>
              <a:xfrm rot="394612">
                <a:off x="4727503" y="4436753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AFD32ABD-6A91-DD73-CE44-F7493F141F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394612">
                <a:off x="4727503" y="4436753"/>
                <a:ext cx="236120" cy="353943"/>
              </a:xfrm>
              <a:prstGeom prst="rect">
                <a:avLst/>
              </a:prstGeom>
              <a:blipFill>
                <a:blip r:embed="rId2"/>
                <a:stretch>
                  <a:fillRect l="-15217" r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Arc 60">
            <a:extLst>
              <a:ext uri="{FF2B5EF4-FFF2-40B4-BE49-F238E27FC236}">
                <a16:creationId xmlns:a16="http://schemas.microsoft.com/office/drawing/2014/main" id="{F790F7B0-45A4-47C2-F183-DBAEF0D399A6}"/>
              </a:ext>
            </a:extLst>
          </p:cNvPr>
          <p:cNvSpPr/>
          <p:nvPr/>
        </p:nvSpPr>
        <p:spPr>
          <a:xfrm rot="2163975">
            <a:off x="4579980" y="4870375"/>
            <a:ext cx="289196" cy="266203"/>
          </a:xfrm>
          <a:prstGeom prst="arc">
            <a:avLst>
              <a:gd name="adj1" fmla="val 15371673"/>
              <a:gd name="adj2" fmla="val 89956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854CD3D3-870A-7AF7-F6CA-38502A2C8379}"/>
                  </a:ext>
                </a:extLst>
              </p:cNvPr>
              <p:cNvSpPr txBox="1"/>
              <p:nvPr/>
            </p:nvSpPr>
            <p:spPr>
              <a:xfrm>
                <a:off x="4877810" y="4734375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854CD3D3-870A-7AF7-F6CA-38502A2C83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7810" y="4734375"/>
                <a:ext cx="236120" cy="353943"/>
              </a:xfrm>
              <a:prstGeom prst="rect">
                <a:avLst/>
              </a:prstGeom>
              <a:blipFill>
                <a:blip r:embed="rId3"/>
                <a:stretch>
                  <a:fillRect l="-20513" r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B714A792-6CA3-0843-33C2-730E1EACA626}"/>
              </a:ext>
            </a:extLst>
          </p:cNvPr>
          <p:cNvCxnSpPr>
            <a:cxnSpLocks/>
          </p:cNvCxnSpPr>
          <p:nvPr/>
        </p:nvCxnSpPr>
        <p:spPr>
          <a:xfrm flipV="1">
            <a:off x="6820479" y="2591090"/>
            <a:ext cx="8154" cy="139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EFAD37BC-452D-C4AC-BFE6-9A96151C4F7A}"/>
              </a:ext>
            </a:extLst>
          </p:cNvPr>
          <p:cNvCxnSpPr>
            <a:cxnSpLocks/>
          </p:cNvCxnSpPr>
          <p:nvPr/>
        </p:nvCxnSpPr>
        <p:spPr>
          <a:xfrm flipH="1" flipV="1">
            <a:off x="4983116" y="3681419"/>
            <a:ext cx="122592" cy="5238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26EA7C7C-1F96-6530-B93D-6B81DCB95FC4}"/>
                  </a:ext>
                </a:extLst>
              </p:cNvPr>
              <p:cNvSpPr txBox="1"/>
              <p:nvPr/>
            </p:nvSpPr>
            <p:spPr>
              <a:xfrm>
                <a:off x="6414434" y="4127269"/>
                <a:ext cx="50964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𝑚𝑔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26EA7C7C-1F96-6530-B93D-6B81DCB95F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4434" y="4127269"/>
                <a:ext cx="509647" cy="369332"/>
              </a:xfrm>
              <a:prstGeom prst="rect">
                <a:avLst/>
              </a:prstGeom>
              <a:blipFill>
                <a:blip r:embed="rId4"/>
                <a:stretch>
                  <a:fillRect l="-15476" r="-14286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F6FEF63D-E8FA-B82D-40A2-ED82A7558511}"/>
              </a:ext>
            </a:extLst>
          </p:cNvPr>
          <p:cNvCxnSpPr>
            <a:cxnSpLocks/>
          </p:cNvCxnSpPr>
          <p:nvPr/>
        </p:nvCxnSpPr>
        <p:spPr>
          <a:xfrm>
            <a:off x="6989582" y="3501945"/>
            <a:ext cx="841520" cy="1521809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5D8B3F78-F73C-9BE5-2AC5-461B48B74FB4}"/>
              </a:ext>
            </a:extLst>
          </p:cNvPr>
          <p:cNvCxnSpPr>
            <a:cxnSpLocks/>
          </p:cNvCxnSpPr>
          <p:nvPr/>
        </p:nvCxnSpPr>
        <p:spPr>
          <a:xfrm>
            <a:off x="4390017" y="5023754"/>
            <a:ext cx="875891" cy="1583966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DB50D03E-9786-40C4-5343-55F11BEAF671}"/>
              </a:ext>
            </a:extLst>
          </p:cNvPr>
          <p:cNvCxnSpPr>
            <a:cxnSpLocks/>
          </p:cNvCxnSpPr>
          <p:nvPr/>
        </p:nvCxnSpPr>
        <p:spPr>
          <a:xfrm>
            <a:off x="8200194" y="2628416"/>
            <a:ext cx="1262318" cy="2282781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6D707E52-24EB-6BAA-9228-578F1169A84F}"/>
              </a:ext>
            </a:extLst>
          </p:cNvPr>
          <p:cNvCxnSpPr>
            <a:cxnSpLocks/>
          </p:cNvCxnSpPr>
          <p:nvPr/>
        </p:nvCxnSpPr>
        <p:spPr>
          <a:xfrm flipV="1">
            <a:off x="4983116" y="4803054"/>
            <a:ext cx="2775155" cy="1336489"/>
          </a:xfrm>
          <a:prstGeom prst="straightConnector1">
            <a:avLst/>
          </a:prstGeom>
          <a:ln w="38100">
            <a:solidFill>
              <a:schemeClr val="tx1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B458F16C-9FD1-EDB0-7C98-9C1D519CF795}"/>
              </a:ext>
            </a:extLst>
          </p:cNvPr>
          <p:cNvCxnSpPr>
            <a:cxnSpLocks/>
          </p:cNvCxnSpPr>
          <p:nvPr/>
        </p:nvCxnSpPr>
        <p:spPr>
          <a:xfrm flipV="1">
            <a:off x="5203147" y="4545847"/>
            <a:ext cx="4033940" cy="1942708"/>
          </a:xfrm>
          <a:prstGeom prst="straightConnector1">
            <a:avLst/>
          </a:prstGeom>
          <a:ln w="38100">
            <a:solidFill>
              <a:schemeClr val="tx1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7DD464FC-A642-D3B8-4338-F1401F47AE94}"/>
                  </a:ext>
                </a:extLst>
              </p:cNvPr>
              <p:cNvSpPr txBox="1"/>
              <p:nvPr/>
            </p:nvSpPr>
            <p:spPr>
              <a:xfrm rot="20037586">
                <a:off x="5547401" y="5353283"/>
                <a:ext cx="50964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/2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7DD464FC-A642-D3B8-4338-F1401F47AE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037586">
                <a:off x="5547401" y="5353283"/>
                <a:ext cx="509647" cy="369332"/>
              </a:xfrm>
              <a:prstGeom prst="rect">
                <a:avLst/>
              </a:prstGeom>
              <a:blipFill>
                <a:blip r:embed="rId5"/>
                <a:stretch>
                  <a:fillRect l="-7767" r="-10680" b="-182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0BA0AB71-0F84-2FBC-5AF8-CF235CF7F5C6}"/>
                  </a:ext>
                </a:extLst>
              </p:cNvPr>
              <p:cNvSpPr txBox="1"/>
              <p:nvPr/>
            </p:nvSpPr>
            <p:spPr>
              <a:xfrm rot="20037586">
                <a:off x="7090859" y="5045195"/>
                <a:ext cx="50964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𝐴𝐵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0BA0AB71-0F84-2FBC-5AF8-CF235CF7F5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037586">
                <a:off x="7090859" y="5045195"/>
                <a:ext cx="509647" cy="369332"/>
              </a:xfrm>
              <a:prstGeom prst="rect">
                <a:avLst/>
              </a:prstGeom>
              <a:blipFill>
                <a:blip r:embed="rId6"/>
                <a:stretch>
                  <a:fillRect l="-6863" r="-3922" b="-7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9F2B70F0-69C4-23B0-D28F-DFDA2D08BD72}"/>
                  </a:ext>
                </a:extLst>
              </p:cNvPr>
              <p:cNvSpPr txBox="1"/>
              <p:nvPr/>
            </p:nvSpPr>
            <p:spPr>
              <a:xfrm>
                <a:off x="4135193" y="4059873"/>
                <a:ext cx="50964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9F2B70F0-69C4-23B0-D28F-DFDA2D08BD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5193" y="4059873"/>
                <a:ext cx="509647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D4106DE0-19E8-9466-9449-F1E910FA65AA}"/>
                  </a:ext>
                </a:extLst>
              </p:cNvPr>
              <p:cNvSpPr txBox="1"/>
              <p:nvPr/>
            </p:nvSpPr>
            <p:spPr>
              <a:xfrm>
                <a:off x="7155723" y="1683473"/>
                <a:ext cx="50964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D4106DE0-19E8-9466-9449-F1E910FA65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5723" y="1683473"/>
                <a:ext cx="509647" cy="43088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1CEB3FF9-E04E-6204-91F8-5B3F41F2A4AE}"/>
              </a:ext>
            </a:extLst>
          </p:cNvPr>
          <p:cNvCxnSpPr>
            <a:cxnSpLocks/>
          </p:cNvCxnSpPr>
          <p:nvPr/>
        </p:nvCxnSpPr>
        <p:spPr>
          <a:xfrm flipH="1" flipV="1">
            <a:off x="7607044" y="1765753"/>
            <a:ext cx="603824" cy="978995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Arc 96">
            <a:extLst>
              <a:ext uri="{FF2B5EF4-FFF2-40B4-BE49-F238E27FC236}">
                <a16:creationId xmlns:a16="http://schemas.microsoft.com/office/drawing/2014/main" id="{96CCA4EA-BB09-6486-D451-0BCB2D03DEA4}"/>
              </a:ext>
            </a:extLst>
          </p:cNvPr>
          <p:cNvSpPr/>
          <p:nvPr/>
        </p:nvSpPr>
        <p:spPr>
          <a:xfrm rot="17762654">
            <a:off x="7969099" y="2230187"/>
            <a:ext cx="318521" cy="324291"/>
          </a:xfrm>
          <a:prstGeom prst="arc">
            <a:avLst>
              <a:gd name="adj1" fmla="val 15371673"/>
              <a:gd name="adj2" fmla="val 89956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BD0E90DE-E7A8-0117-2007-A1A9FC678145}"/>
                  </a:ext>
                </a:extLst>
              </p:cNvPr>
              <p:cNvSpPr txBox="1"/>
              <p:nvPr/>
            </p:nvSpPr>
            <p:spPr>
              <a:xfrm rot="21395655">
                <a:off x="7923727" y="1917946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BD0E90DE-E7A8-0117-2007-A1A9FC6781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1395655">
                <a:off x="7923727" y="1917946"/>
                <a:ext cx="236120" cy="353943"/>
              </a:xfrm>
              <a:prstGeom prst="rect">
                <a:avLst/>
              </a:prstGeom>
              <a:blipFill>
                <a:blip r:embed="rId9"/>
                <a:stretch>
                  <a:fillRect l="-16279" r="-116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0" name="Arc 99">
            <a:extLst>
              <a:ext uri="{FF2B5EF4-FFF2-40B4-BE49-F238E27FC236}">
                <a16:creationId xmlns:a16="http://schemas.microsoft.com/office/drawing/2014/main" id="{31755680-8F7C-46D0-1DB8-7A3051771CCE}"/>
              </a:ext>
            </a:extLst>
          </p:cNvPr>
          <p:cNvSpPr/>
          <p:nvPr/>
        </p:nvSpPr>
        <p:spPr>
          <a:xfrm rot="12377860">
            <a:off x="7672387" y="2578575"/>
            <a:ext cx="326431" cy="332344"/>
          </a:xfrm>
          <a:prstGeom prst="arc">
            <a:avLst>
              <a:gd name="adj1" fmla="val 15371673"/>
              <a:gd name="adj2" fmla="val 89956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B76E86F3-2C64-C21D-4595-0C268059A4F4}"/>
                  </a:ext>
                </a:extLst>
              </p:cNvPr>
              <p:cNvSpPr txBox="1"/>
              <p:nvPr/>
            </p:nvSpPr>
            <p:spPr>
              <a:xfrm>
                <a:off x="7439805" y="2632985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B76E86F3-2C64-C21D-4595-0C268059A4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9805" y="2632985"/>
                <a:ext cx="236120" cy="353943"/>
              </a:xfrm>
              <a:prstGeom prst="rect">
                <a:avLst/>
              </a:prstGeom>
              <a:blipFill>
                <a:blip r:embed="rId10"/>
                <a:stretch>
                  <a:fillRect l="-20513" r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0932B7E0-E38B-5425-4899-1EB7DA6DE4E3}"/>
              </a:ext>
            </a:extLst>
          </p:cNvPr>
          <p:cNvCxnSpPr>
            <a:cxnSpLocks/>
          </p:cNvCxnSpPr>
          <p:nvPr/>
        </p:nvCxnSpPr>
        <p:spPr>
          <a:xfrm>
            <a:off x="2886247" y="2634162"/>
            <a:ext cx="5352802" cy="37161"/>
          </a:xfrm>
          <a:prstGeom prst="line">
            <a:avLst/>
          </a:prstGeom>
          <a:ln w="2222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897793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3C3523B-80E4-7CB6-3152-F549F8930B30}"/>
                  </a:ext>
                </a:extLst>
              </p:cNvPr>
              <p:cNvSpPr txBox="1"/>
              <p:nvPr/>
            </p:nvSpPr>
            <p:spPr>
              <a:xfrm>
                <a:off x="3625035" y="2561868"/>
                <a:ext cx="509647" cy="46538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𝑓𝑟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3C3523B-80E4-7CB6-3152-F549F8930B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5035" y="2561868"/>
                <a:ext cx="509647" cy="46538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F988B20-363E-B2CC-7ADA-07EAE035A310}"/>
              </a:ext>
            </a:extLst>
          </p:cNvPr>
          <p:cNvCxnSpPr>
            <a:cxnSpLocks/>
          </p:cNvCxnSpPr>
          <p:nvPr/>
        </p:nvCxnSpPr>
        <p:spPr>
          <a:xfrm flipH="1">
            <a:off x="3426594" y="2561868"/>
            <a:ext cx="906530" cy="0"/>
          </a:xfrm>
          <a:prstGeom prst="straightConnector1">
            <a:avLst/>
          </a:prstGeom>
          <a:ln w="3810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24D47D1-796B-1D74-D599-803F63809199}"/>
              </a:ext>
            </a:extLst>
          </p:cNvPr>
          <p:cNvCxnSpPr>
            <a:cxnSpLocks/>
          </p:cNvCxnSpPr>
          <p:nvPr/>
        </p:nvCxnSpPr>
        <p:spPr>
          <a:xfrm>
            <a:off x="4983461" y="2561868"/>
            <a:ext cx="0" cy="1009105"/>
          </a:xfrm>
          <a:prstGeom prst="straightConnector1">
            <a:avLst/>
          </a:prstGeom>
          <a:ln w="38100">
            <a:solidFill>
              <a:srgbClr val="0070C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24E667C-899A-409F-74E9-AA99147B4132}"/>
                  </a:ext>
                </a:extLst>
              </p:cNvPr>
              <p:cNvSpPr txBox="1"/>
              <p:nvPr/>
            </p:nvSpPr>
            <p:spPr>
              <a:xfrm>
                <a:off x="5071836" y="3116173"/>
                <a:ext cx="50964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lang="en-US" sz="28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24E667C-899A-409F-74E9-AA99147B41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1836" y="3116173"/>
                <a:ext cx="509647" cy="430887"/>
              </a:xfrm>
              <a:prstGeom prst="rect">
                <a:avLst/>
              </a:prstGeom>
              <a:blipFill>
                <a:blip r:embed="rId3"/>
                <a:stretch>
                  <a:fillRect r="-29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443BACA-84AC-A701-6CB8-7E8DE06D4A97}"/>
              </a:ext>
            </a:extLst>
          </p:cNvPr>
          <p:cNvCxnSpPr>
            <a:cxnSpLocks/>
          </p:cNvCxnSpPr>
          <p:nvPr/>
        </p:nvCxnSpPr>
        <p:spPr>
          <a:xfrm flipV="1">
            <a:off x="5096682" y="1020278"/>
            <a:ext cx="0" cy="1158205"/>
          </a:xfrm>
          <a:prstGeom prst="straightConnector1">
            <a:avLst/>
          </a:prstGeom>
          <a:ln w="38100">
            <a:solidFill>
              <a:srgbClr val="00B05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2EA5F03-A1B8-74CC-5534-B58052AE3A8E}"/>
                  </a:ext>
                </a:extLst>
              </p:cNvPr>
              <p:cNvSpPr txBox="1"/>
              <p:nvPr/>
            </p:nvSpPr>
            <p:spPr>
              <a:xfrm>
                <a:off x="5096682" y="972814"/>
                <a:ext cx="50964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US" sz="28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2EA5F03-A1B8-74CC-5534-B58052AE3A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6682" y="972814"/>
                <a:ext cx="509647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A9D789B-104C-F195-D394-D78114FF4B15}"/>
              </a:ext>
            </a:extLst>
          </p:cNvPr>
          <p:cNvCxnSpPr>
            <a:cxnSpLocks/>
          </p:cNvCxnSpPr>
          <p:nvPr/>
        </p:nvCxnSpPr>
        <p:spPr>
          <a:xfrm>
            <a:off x="5665565" y="2243742"/>
            <a:ext cx="493935" cy="0"/>
          </a:xfrm>
          <a:prstGeom prst="straightConnector1">
            <a:avLst/>
          </a:prstGeom>
          <a:ln w="38100">
            <a:solidFill>
              <a:srgbClr val="7030A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677CCD5-58A1-28FF-5598-9C09CF113694}"/>
                  </a:ext>
                </a:extLst>
              </p:cNvPr>
              <p:cNvSpPr txBox="1"/>
              <p:nvPr/>
            </p:nvSpPr>
            <p:spPr>
              <a:xfrm>
                <a:off x="5841176" y="1729195"/>
                <a:ext cx="50964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8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677CCD5-58A1-28FF-5598-9C09CF1136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1176" y="1729195"/>
                <a:ext cx="509647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3F5AC07-A30C-6E72-AB73-444BBB3537E2}"/>
              </a:ext>
            </a:extLst>
          </p:cNvPr>
          <p:cNvCxnSpPr>
            <a:cxnSpLocks/>
          </p:cNvCxnSpPr>
          <p:nvPr/>
        </p:nvCxnSpPr>
        <p:spPr>
          <a:xfrm flipV="1">
            <a:off x="7423150" y="2527300"/>
            <a:ext cx="0" cy="406400"/>
          </a:xfrm>
          <a:prstGeom prst="straightConnector1">
            <a:avLst/>
          </a:prstGeom>
          <a:ln w="38100">
            <a:solidFill>
              <a:srgbClr val="7030A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607E1B4-7F9C-24E7-E430-7627415DD5D0}"/>
                  </a:ext>
                </a:extLst>
              </p:cNvPr>
              <p:cNvSpPr txBox="1"/>
              <p:nvPr/>
            </p:nvSpPr>
            <p:spPr>
              <a:xfrm>
                <a:off x="7423150" y="2517150"/>
                <a:ext cx="50964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8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607E1B4-7F9C-24E7-E430-7627415DD5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3150" y="2517150"/>
                <a:ext cx="509647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DD62A5D-B111-F366-77EF-E0894CADDEA7}"/>
              </a:ext>
            </a:extLst>
          </p:cNvPr>
          <p:cNvCxnSpPr>
            <a:cxnSpLocks/>
          </p:cNvCxnSpPr>
          <p:nvPr/>
        </p:nvCxnSpPr>
        <p:spPr>
          <a:xfrm>
            <a:off x="7423150" y="4466066"/>
            <a:ext cx="0" cy="1009105"/>
          </a:xfrm>
          <a:prstGeom prst="straightConnector1">
            <a:avLst/>
          </a:prstGeom>
          <a:ln w="38100">
            <a:solidFill>
              <a:srgbClr val="0070C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88C3358-0C0D-B223-8363-86A7F97CEA2C}"/>
                  </a:ext>
                </a:extLst>
              </p:cNvPr>
              <p:cNvSpPr txBox="1"/>
              <p:nvPr/>
            </p:nvSpPr>
            <p:spPr>
              <a:xfrm>
                <a:off x="7618757" y="4907147"/>
                <a:ext cx="50964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𝑚𝑔</m:t>
                      </m:r>
                    </m:oMath>
                  </m:oMathPara>
                </a14:m>
                <a:endParaRPr lang="en-US" sz="28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88C3358-0C0D-B223-8363-86A7F97CEA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8757" y="4907147"/>
                <a:ext cx="509647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29FCF2A-0835-9947-A511-FE076D7737DB}"/>
              </a:ext>
            </a:extLst>
          </p:cNvPr>
          <p:cNvCxnSpPr>
            <a:cxnSpLocks/>
          </p:cNvCxnSpPr>
          <p:nvPr/>
        </p:nvCxnSpPr>
        <p:spPr>
          <a:xfrm>
            <a:off x="7423150" y="2933700"/>
            <a:ext cx="0" cy="561694"/>
          </a:xfrm>
          <a:prstGeom prst="straightConnector1">
            <a:avLst/>
          </a:prstGeom>
          <a:ln w="47625">
            <a:solidFill>
              <a:srgbClr val="00B05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6A6414D-599E-428B-493E-065A59DEA3C3}"/>
              </a:ext>
            </a:extLst>
          </p:cNvPr>
          <p:cNvCxnSpPr>
            <a:cxnSpLocks/>
          </p:cNvCxnSpPr>
          <p:nvPr/>
        </p:nvCxnSpPr>
        <p:spPr>
          <a:xfrm flipV="1">
            <a:off x="7438390" y="3698240"/>
            <a:ext cx="0" cy="497139"/>
          </a:xfrm>
          <a:prstGeom prst="straightConnector1">
            <a:avLst/>
          </a:prstGeom>
          <a:ln w="47625">
            <a:solidFill>
              <a:srgbClr val="00B05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169F60AC-D826-09EF-A33E-7963423047B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1549" y="1657102"/>
            <a:ext cx="4848902" cy="3543795"/>
          </a:xfrm>
          <a:prstGeom prst="rect">
            <a:avLst/>
          </a:prstGeom>
        </p:spPr>
      </p:pic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A70487AD-6CE0-7EA2-1EBA-BC15C530D7BE}"/>
              </a:ext>
            </a:extLst>
          </p:cNvPr>
          <p:cNvCxnSpPr>
            <a:cxnSpLocks/>
          </p:cNvCxnSpPr>
          <p:nvPr/>
        </p:nvCxnSpPr>
        <p:spPr>
          <a:xfrm flipH="1" flipV="1">
            <a:off x="8450015" y="2561868"/>
            <a:ext cx="7620" cy="1928590"/>
          </a:xfrm>
          <a:prstGeom prst="straightConnector1">
            <a:avLst/>
          </a:prstGeom>
          <a:ln w="38100">
            <a:solidFill>
              <a:schemeClr val="tx1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5DF08F1-73A5-4DD7-7E00-281212FE3C60}"/>
              </a:ext>
            </a:extLst>
          </p:cNvPr>
          <p:cNvCxnSpPr>
            <a:cxnSpLocks/>
          </p:cNvCxnSpPr>
          <p:nvPr/>
        </p:nvCxnSpPr>
        <p:spPr>
          <a:xfrm flipV="1">
            <a:off x="7618757" y="4482747"/>
            <a:ext cx="1544293" cy="7711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E956B0D5-8CD0-89E7-0EBD-F984ABF96EDE}"/>
              </a:ext>
            </a:extLst>
          </p:cNvPr>
          <p:cNvCxnSpPr>
            <a:cxnSpLocks/>
          </p:cNvCxnSpPr>
          <p:nvPr/>
        </p:nvCxnSpPr>
        <p:spPr>
          <a:xfrm>
            <a:off x="7454478" y="2569666"/>
            <a:ext cx="1664122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FFA89427-C7E2-A123-35D6-F334460E4160}"/>
                  </a:ext>
                </a:extLst>
              </p:cNvPr>
              <p:cNvSpPr txBox="1"/>
              <p:nvPr/>
            </p:nvSpPr>
            <p:spPr>
              <a:xfrm>
                <a:off x="8450015" y="3377823"/>
                <a:ext cx="969240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+∆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FFA89427-C7E2-A123-35D6-F334460E41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0015" y="3377823"/>
                <a:ext cx="969240" cy="369332"/>
              </a:xfrm>
              <a:prstGeom prst="rect">
                <a:avLst/>
              </a:prstGeom>
              <a:blipFill>
                <a:blip r:embed="rId9"/>
                <a:stretch>
                  <a:fillRect l="-3774"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546C34F-E7BF-40BB-C667-415195CAB087}"/>
                  </a:ext>
                </a:extLst>
              </p:cNvPr>
              <p:cNvSpPr txBox="1"/>
              <p:nvPr/>
            </p:nvSpPr>
            <p:spPr>
              <a:xfrm>
                <a:off x="7551212" y="3059667"/>
                <a:ext cx="50964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4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24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546C34F-E7BF-40BB-C667-415195CAB0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1212" y="3059667"/>
                <a:ext cx="509647" cy="369332"/>
              </a:xfrm>
              <a:prstGeom prst="rect">
                <a:avLst/>
              </a:prstGeom>
              <a:blipFill>
                <a:blip r:embed="rId10"/>
                <a:stretch>
                  <a:fillRect l="-21687" r="-18072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1D82EC8-79A1-D992-1396-B09C75F1B63D}"/>
                  </a:ext>
                </a:extLst>
              </p:cNvPr>
              <p:cNvSpPr txBox="1"/>
              <p:nvPr/>
            </p:nvSpPr>
            <p:spPr>
              <a:xfrm>
                <a:off x="7551211" y="3762143"/>
                <a:ext cx="50964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4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24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1D82EC8-79A1-D992-1396-B09C75F1B6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1211" y="3762143"/>
                <a:ext cx="509647" cy="369332"/>
              </a:xfrm>
              <a:prstGeom prst="rect">
                <a:avLst/>
              </a:prstGeom>
              <a:blipFill>
                <a:blip r:embed="rId11"/>
                <a:stretch>
                  <a:fillRect l="-21687" r="-18072"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227424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3FCAF679-87EE-6939-0F7F-950AE1B6A808}"/>
              </a:ext>
            </a:extLst>
          </p:cNvPr>
          <p:cNvCxnSpPr>
            <a:cxnSpLocks/>
          </p:cNvCxnSpPr>
          <p:nvPr/>
        </p:nvCxnSpPr>
        <p:spPr>
          <a:xfrm flipH="1" flipV="1">
            <a:off x="1741405" y="1308418"/>
            <a:ext cx="1798781" cy="11209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none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6EB0E0EF-A0A3-8380-C552-8082F7FFBDEA}"/>
              </a:ext>
            </a:extLst>
          </p:cNvPr>
          <p:cNvSpPr/>
          <p:nvPr/>
        </p:nvSpPr>
        <p:spPr>
          <a:xfrm>
            <a:off x="1533485" y="1212079"/>
            <a:ext cx="207920" cy="21509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5F079C5-395F-EF51-CD7A-554E21989B99}"/>
              </a:ext>
            </a:extLst>
          </p:cNvPr>
          <p:cNvSpPr/>
          <p:nvPr/>
        </p:nvSpPr>
        <p:spPr>
          <a:xfrm>
            <a:off x="3540186" y="1212079"/>
            <a:ext cx="207920" cy="21509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7819FFF-6755-366D-DE18-A57C99FF9783}"/>
                  </a:ext>
                </a:extLst>
              </p:cNvPr>
              <p:cNvSpPr txBox="1"/>
              <p:nvPr/>
            </p:nvSpPr>
            <p:spPr>
              <a:xfrm>
                <a:off x="2105652" y="986766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7819FFF-6755-366D-DE18-A57C99FF97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5652" y="986766"/>
                <a:ext cx="236120" cy="353943"/>
              </a:xfrm>
              <a:prstGeom prst="rect">
                <a:avLst/>
              </a:prstGeom>
              <a:blipFill>
                <a:blip r:embed="rId2"/>
                <a:stretch>
                  <a:fillRect l="-30769" r="-28205" b="-51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5D2CC7A-66F6-2227-05BD-9089510D9974}"/>
              </a:ext>
            </a:extLst>
          </p:cNvPr>
          <p:cNvCxnSpPr>
            <a:cxnSpLocks/>
          </p:cNvCxnSpPr>
          <p:nvPr/>
        </p:nvCxnSpPr>
        <p:spPr>
          <a:xfrm flipV="1">
            <a:off x="1637445" y="1426539"/>
            <a:ext cx="0" cy="560830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1EBC138E-5E1E-2894-B181-BBB3C6154EA2}"/>
              </a:ext>
            </a:extLst>
          </p:cNvPr>
          <p:cNvSpPr/>
          <p:nvPr/>
        </p:nvSpPr>
        <p:spPr>
          <a:xfrm>
            <a:off x="2708302" y="1255114"/>
            <a:ext cx="125285" cy="1296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09066C3-D03E-D559-47D8-A5BC49AD36AB}"/>
                  </a:ext>
                </a:extLst>
              </p:cNvPr>
              <p:cNvSpPr txBox="1"/>
              <p:nvPr/>
            </p:nvSpPr>
            <p:spPr>
              <a:xfrm>
                <a:off x="2539618" y="953417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09066C3-D03E-D559-47D8-A5BC49AD36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9618" y="953417"/>
                <a:ext cx="236120" cy="353943"/>
              </a:xfrm>
              <a:prstGeom prst="rect">
                <a:avLst/>
              </a:prstGeom>
              <a:blipFill>
                <a:blip r:embed="rId3"/>
                <a:stretch>
                  <a:fillRect l="-36842" r="-34211" b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3EE8979-3488-6D0C-8A07-7972020953CA}"/>
                  </a:ext>
                </a:extLst>
              </p:cNvPr>
              <p:cNvSpPr txBox="1"/>
              <p:nvPr/>
            </p:nvSpPr>
            <p:spPr>
              <a:xfrm>
                <a:off x="1702181" y="1593877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3EE8979-3488-6D0C-8A07-7972020953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2181" y="1593877"/>
                <a:ext cx="236120" cy="353943"/>
              </a:xfrm>
              <a:prstGeom prst="rect">
                <a:avLst/>
              </a:prstGeom>
              <a:blipFill>
                <a:blip r:embed="rId4"/>
                <a:stretch>
                  <a:fillRect l="-15385" r="-12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A1A1C53-3F42-1462-BE9D-61BD84702710}"/>
              </a:ext>
            </a:extLst>
          </p:cNvPr>
          <p:cNvCxnSpPr>
            <a:cxnSpLocks/>
          </p:cNvCxnSpPr>
          <p:nvPr/>
        </p:nvCxnSpPr>
        <p:spPr>
          <a:xfrm>
            <a:off x="1894926" y="1311688"/>
            <a:ext cx="415901" cy="0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0BC0784-F1D2-DF96-B2B4-3281F432A9B0}"/>
              </a:ext>
            </a:extLst>
          </p:cNvPr>
          <p:cNvCxnSpPr>
            <a:cxnSpLocks/>
          </p:cNvCxnSpPr>
          <p:nvPr/>
        </p:nvCxnSpPr>
        <p:spPr>
          <a:xfrm flipH="1" flipV="1">
            <a:off x="3169269" y="1318594"/>
            <a:ext cx="314829" cy="2091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stealth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9B627E6-D18F-79F9-D3F5-482E35710DF2}"/>
                  </a:ext>
                </a:extLst>
              </p:cNvPr>
              <p:cNvSpPr txBox="1"/>
              <p:nvPr/>
            </p:nvSpPr>
            <p:spPr>
              <a:xfrm>
                <a:off x="3135382" y="976225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9B627E6-D18F-79F9-D3F5-482E35710D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5382" y="976225"/>
                <a:ext cx="236120" cy="353943"/>
              </a:xfrm>
              <a:prstGeom prst="rect">
                <a:avLst/>
              </a:prstGeom>
              <a:blipFill>
                <a:blip r:embed="rId5"/>
                <a:stretch>
                  <a:fillRect l="-30769" r="-28205" b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C297B69-C1C4-EAF5-1402-FEAEE4D0469D}"/>
              </a:ext>
            </a:extLst>
          </p:cNvPr>
          <p:cNvCxnSpPr>
            <a:cxnSpLocks/>
          </p:cNvCxnSpPr>
          <p:nvPr/>
        </p:nvCxnSpPr>
        <p:spPr>
          <a:xfrm>
            <a:off x="3648278" y="777119"/>
            <a:ext cx="0" cy="435652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8F1ABFF-731C-2166-D6E1-F078CA561F31}"/>
                  </a:ext>
                </a:extLst>
              </p:cNvPr>
              <p:cNvSpPr txBox="1"/>
              <p:nvPr/>
            </p:nvSpPr>
            <p:spPr>
              <a:xfrm>
                <a:off x="3688935" y="709523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8F1ABFF-731C-2166-D6E1-F078CA561F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8935" y="709523"/>
                <a:ext cx="236120" cy="353943"/>
              </a:xfrm>
              <a:prstGeom prst="rect">
                <a:avLst/>
              </a:prstGeom>
              <a:blipFill>
                <a:blip r:embed="rId6"/>
                <a:stretch>
                  <a:fillRect l="-15385" r="-12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7B029EF-C69A-1EDB-FA59-D306080EC78A}"/>
                  </a:ext>
                </a:extLst>
              </p:cNvPr>
              <p:cNvSpPr txBox="1"/>
              <p:nvPr/>
            </p:nvSpPr>
            <p:spPr>
              <a:xfrm>
                <a:off x="1420889" y="886494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7B029EF-C69A-1EDB-FA59-D306080EC7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0889" y="886494"/>
                <a:ext cx="236120" cy="353943"/>
              </a:xfrm>
              <a:prstGeom prst="rect">
                <a:avLst/>
              </a:prstGeom>
              <a:blipFill>
                <a:blip r:embed="rId7"/>
                <a:stretch>
                  <a:fillRect l="-25641" r="-28205" b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AA3FDC7-4AFC-2F21-7B35-5DEF0CE643CA}"/>
                  </a:ext>
                </a:extLst>
              </p:cNvPr>
              <p:cNvSpPr txBox="1"/>
              <p:nvPr/>
            </p:nvSpPr>
            <p:spPr>
              <a:xfrm>
                <a:off x="3688935" y="1345618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AA3FDC7-4AFC-2F21-7B35-5DEF0CE643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8935" y="1345618"/>
                <a:ext cx="236120" cy="353943"/>
              </a:xfrm>
              <a:prstGeom prst="rect">
                <a:avLst/>
              </a:prstGeom>
              <a:blipFill>
                <a:blip r:embed="rId8"/>
                <a:stretch>
                  <a:fillRect l="-25641" r="-28205" b="-51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3266046-FA0B-EF89-F3D0-54655F1232E0}"/>
              </a:ext>
            </a:extLst>
          </p:cNvPr>
          <p:cNvCxnSpPr>
            <a:cxnSpLocks/>
          </p:cNvCxnSpPr>
          <p:nvPr/>
        </p:nvCxnSpPr>
        <p:spPr>
          <a:xfrm flipH="1" flipV="1">
            <a:off x="5040186" y="1264879"/>
            <a:ext cx="1798781" cy="11209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none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5215AD1B-3B1C-512D-5ABF-1AA153720897}"/>
              </a:ext>
            </a:extLst>
          </p:cNvPr>
          <p:cNvSpPr/>
          <p:nvPr/>
        </p:nvSpPr>
        <p:spPr>
          <a:xfrm>
            <a:off x="4832266" y="1168540"/>
            <a:ext cx="207920" cy="21509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44AEC73F-A74A-6B16-83CF-B759144878FE}"/>
              </a:ext>
            </a:extLst>
          </p:cNvPr>
          <p:cNvSpPr/>
          <p:nvPr/>
        </p:nvSpPr>
        <p:spPr>
          <a:xfrm>
            <a:off x="6838967" y="1168540"/>
            <a:ext cx="207920" cy="21509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F592A975-65D7-9B89-5BA2-17222F58D7CF}"/>
              </a:ext>
            </a:extLst>
          </p:cNvPr>
          <p:cNvSpPr/>
          <p:nvPr/>
        </p:nvSpPr>
        <p:spPr>
          <a:xfrm>
            <a:off x="6036674" y="1199710"/>
            <a:ext cx="125285" cy="1296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48E83191-FFF8-87FB-0B80-ABFC934BE26D}"/>
                  </a:ext>
                </a:extLst>
              </p:cNvPr>
              <p:cNvSpPr txBox="1"/>
              <p:nvPr/>
            </p:nvSpPr>
            <p:spPr>
              <a:xfrm>
                <a:off x="5823713" y="933284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48E83191-FFF8-87FB-0B80-ABFC934BE2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3713" y="933284"/>
                <a:ext cx="236120" cy="353943"/>
              </a:xfrm>
              <a:prstGeom prst="rect">
                <a:avLst/>
              </a:prstGeom>
              <a:blipFill>
                <a:blip r:embed="rId9"/>
                <a:stretch>
                  <a:fillRect l="-33333" r="-33333" b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093C37E-E6E1-9618-BC43-D3AF82BBD922}"/>
                  </a:ext>
                </a:extLst>
              </p:cNvPr>
              <p:cNvSpPr txBox="1"/>
              <p:nvPr/>
            </p:nvSpPr>
            <p:spPr>
              <a:xfrm>
                <a:off x="4642364" y="870194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093C37E-E6E1-9618-BC43-D3AF82BBD9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2364" y="870194"/>
                <a:ext cx="236120" cy="353943"/>
              </a:xfrm>
              <a:prstGeom prst="rect">
                <a:avLst/>
              </a:prstGeom>
              <a:blipFill>
                <a:blip r:embed="rId10"/>
                <a:stretch>
                  <a:fillRect l="-28947" r="-28947" b="-51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330EB2E-6B12-FDB6-68AE-ED56A5D0A618}"/>
                  </a:ext>
                </a:extLst>
              </p:cNvPr>
              <p:cNvSpPr txBox="1"/>
              <p:nvPr/>
            </p:nvSpPr>
            <p:spPr>
              <a:xfrm>
                <a:off x="6983447" y="898012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330EB2E-6B12-FDB6-68AE-ED56A5D0A6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3447" y="898012"/>
                <a:ext cx="236120" cy="353943"/>
              </a:xfrm>
              <a:prstGeom prst="rect">
                <a:avLst/>
              </a:prstGeom>
              <a:blipFill>
                <a:blip r:embed="rId11"/>
                <a:stretch>
                  <a:fillRect l="-28947" r="-28947" b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72217FB7-6661-A0EA-3A8C-A833AC40FE05}"/>
              </a:ext>
            </a:extLst>
          </p:cNvPr>
          <p:cNvCxnSpPr>
            <a:cxnSpLocks/>
          </p:cNvCxnSpPr>
          <p:nvPr/>
        </p:nvCxnSpPr>
        <p:spPr>
          <a:xfrm>
            <a:off x="6099316" y="764058"/>
            <a:ext cx="0" cy="435652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C77C036-AB77-240B-C171-F9B7F3A0B0D5}"/>
                  </a:ext>
                </a:extLst>
              </p:cNvPr>
              <p:cNvSpPr txBox="1"/>
              <p:nvPr/>
            </p:nvSpPr>
            <p:spPr>
              <a:xfrm>
                <a:off x="6161959" y="652784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3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3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3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C77C036-AB77-240B-C171-F9B7F3A0B0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1959" y="652784"/>
                <a:ext cx="236120" cy="353943"/>
              </a:xfrm>
              <a:prstGeom prst="rect">
                <a:avLst/>
              </a:prstGeom>
              <a:blipFill>
                <a:blip r:embed="rId12"/>
                <a:stretch>
                  <a:fillRect l="-30769" r="-25641" b="-103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0E70A074-68CE-41B7-7DBB-8F1190FE18B2}"/>
              </a:ext>
            </a:extLst>
          </p:cNvPr>
          <p:cNvCxnSpPr>
            <a:cxnSpLocks/>
          </p:cNvCxnSpPr>
          <p:nvPr/>
        </p:nvCxnSpPr>
        <p:spPr>
          <a:xfrm>
            <a:off x="6944647" y="377494"/>
            <a:ext cx="0" cy="793653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1622433-5ADA-7496-165E-73C3682C95E8}"/>
                  </a:ext>
                </a:extLst>
              </p:cNvPr>
              <p:cNvSpPr txBox="1"/>
              <p:nvPr/>
            </p:nvSpPr>
            <p:spPr>
              <a:xfrm>
                <a:off x="7020229" y="348223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sz="23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1622433-5ADA-7496-165E-73C3682C95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0229" y="348223"/>
                <a:ext cx="236120" cy="353943"/>
              </a:xfrm>
              <a:prstGeom prst="rect">
                <a:avLst/>
              </a:prstGeom>
              <a:blipFill>
                <a:blip r:embed="rId13"/>
                <a:stretch>
                  <a:fillRect l="-44737" r="-81579" b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C484010-9B45-C42A-4A82-843C1AB504B3}"/>
                  </a:ext>
                </a:extLst>
              </p:cNvPr>
              <p:cNvSpPr txBox="1"/>
              <p:nvPr/>
            </p:nvSpPr>
            <p:spPr>
              <a:xfrm>
                <a:off x="3939780" y="1006727"/>
                <a:ext cx="649217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C484010-9B45-C42A-4A82-843C1AB504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9780" y="1006727"/>
                <a:ext cx="649217" cy="553998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8BBA944-6B57-60EE-F336-2FA3D79583B0}"/>
              </a:ext>
            </a:extLst>
          </p:cNvPr>
          <p:cNvCxnSpPr>
            <a:cxnSpLocks/>
          </p:cNvCxnSpPr>
          <p:nvPr/>
        </p:nvCxnSpPr>
        <p:spPr>
          <a:xfrm flipV="1">
            <a:off x="3118982" y="5077384"/>
            <a:ext cx="0" cy="660506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AB2A3C6-EB72-2ACB-8124-8D632618736E}"/>
              </a:ext>
            </a:extLst>
          </p:cNvPr>
          <p:cNvCxnSpPr>
            <a:cxnSpLocks/>
          </p:cNvCxnSpPr>
          <p:nvPr/>
        </p:nvCxnSpPr>
        <p:spPr>
          <a:xfrm flipV="1">
            <a:off x="1107179" y="5087835"/>
            <a:ext cx="5463" cy="632751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1A25B33-5D3D-D67B-362F-0E18F19575FD}"/>
              </a:ext>
            </a:extLst>
          </p:cNvPr>
          <p:cNvCxnSpPr>
            <a:cxnSpLocks/>
          </p:cNvCxnSpPr>
          <p:nvPr/>
        </p:nvCxnSpPr>
        <p:spPr>
          <a:xfrm flipH="1" flipV="1">
            <a:off x="1216241" y="5636067"/>
            <a:ext cx="1798781" cy="11209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none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2603A9F4-074C-9207-EB8F-B15600EF0D38}"/>
              </a:ext>
            </a:extLst>
          </p:cNvPr>
          <p:cNvSpPr/>
          <p:nvPr/>
        </p:nvSpPr>
        <p:spPr>
          <a:xfrm>
            <a:off x="1008321" y="5539728"/>
            <a:ext cx="207920" cy="21509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702DD0A-3243-0121-1B86-F657FC3BAA9E}"/>
              </a:ext>
            </a:extLst>
          </p:cNvPr>
          <p:cNvSpPr/>
          <p:nvPr/>
        </p:nvSpPr>
        <p:spPr>
          <a:xfrm>
            <a:off x="3015022" y="5539728"/>
            <a:ext cx="207920" cy="21509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1004DCA-1277-CA00-474D-3C62D9292640}"/>
                  </a:ext>
                </a:extLst>
              </p:cNvPr>
              <p:cNvSpPr txBox="1"/>
              <p:nvPr/>
            </p:nvSpPr>
            <p:spPr>
              <a:xfrm>
                <a:off x="3163771" y="5673267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1004DCA-1277-CA00-474D-3C62D92926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3771" y="5673267"/>
                <a:ext cx="236120" cy="353943"/>
              </a:xfrm>
              <a:prstGeom prst="rect">
                <a:avLst/>
              </a:prstGeom>
              <a:blipFill>
                <a:blip r:embed="rId15"/>
                <a:stretch>
                  <a:fillRect l="-28205" r="-25641" b="-51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3F30FB7-507D-42F1-9575-AF6AB591E3B9}"/>
                  </a:ext>
                </a:extLst>
              </p:cNvPr>
              <p:cNvSpPr txBox="1"/>
              <p:nvPr/>
            </p:nvSpPr>
            <p:spPr>
              <a:xfrm>
                <a:off x="772201" y="5673266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3F30FB7-507D-42F1-9575-AF6AB591E3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201" y="5673266"/>
                <a:ext cx="236120" cy="353943"/>
              </a:xfrm>
              <a:prstGeom prst="rect">
                <a:avLst/>
              </a:prstGeom>
              <a:blipFill>
                <a:blip r:embed="rId16"/>
                <a:stretch>
                  <a:fillRect l="-28947" r="-28947" b="-51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992597C-6605-C37E-5C49-6FD8E305419A}"/>
              </a:ext>
            </a:extLst>
          </p:cNvPr>
          <p:cNvCxnSpPr>
            <a:cxnSpLocks/>
          </p:cNvCxnSpPr>
          <p:nvPr/>
        </p:nvCxnSpPr>
        <p:spPr>
          <a:xfrm flipH="1">
            <a:off x="1117382" y="5391908"/>
            <a:ext cx="2011803" cy="0"/>
          </a:xfrm>
          <a:prstGeom prst="straightConnector1">
            <a:avLst/>
          </a:prstGeom>
          <a:ln w="31750">
            <a:solidFill>
              <a:schemeClr val="tx1"/>
            </a:solidFill>
            <a:headEnd type="stealth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C978AFD-CB89-2645-6F76-70E0C08E33AB}"/>
                  </a:ext>
                </a:extLst>
              </p:cNvPr>
              <p:cNvSpPr txBox="1"/>
              <p:nvPr/>
            </p:nvSpPr>
            <p:spPr>
              <a:xfrm>
                <a:off x="1682992" y="4961021"/>
                <a:ext cx="969240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C978AFD-CB89-2645-6F76-70E0C08E33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2992" y="4961021"/>
                <a:ext cx="969240" cy="430887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67524D3-E563-8E51-7116-0281B0F5D954}"/>
              </a:ext>
            </a:extLst>
          </p:cNvPr>
          <p:cNvCxnSpPr>
            <a:cxnSpLocks/>
          </p:cNvCxnSpPr>
          <p:nvPr/>
        </p:nvCxnSpPr>
        <p:spPr>
          <a:xfrm>
            <a:off x="3648278" y="5645921"/>
            <a:ext cx="1531972" cy="11207"/>
          </a:xfrm>
          <a:prstGeom prst="straightConnector1">
            <a:avLst/>
          </a:prstGeom>
          <a:ln w="31750">
            <a:solidFill>
              <a:schemeClr val="tx1"/>
            </a:solidFill>
            <a:headEnd type="none" w="med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6E9EF95-49CA-6EF6-4AEE-D3D75C8BF521}"/>
                  </a:ext>
                </a:extLst>
              </p:cNvPr>
              <p:cNvSpPr txBox="1"/>
              <p:nvPr/>
            </p:nvSpPr>
            <p:spPr>
              <a:xfrm>
                <a:off x="5062190" y="5215034"/>
                <a:ext cx="236120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6E9EF95-49CA-6EF6-4AEE-D3D75C8BF5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2190" y="5215034"/>
                <a:ext cx="236120" cy="430887"/>
              </a:xfrm>
              <a:prstGeom prst="rect">
                <a:avLst/>
              </a:prstGeom>
              <a:blipFill>
                <a:blip r:embed="rId18"/>
                <a:stretch>
                  <a:fillRect r="-205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8" name="Picture 27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1CCF4315-8C08-31DC-FDA0-35FD7F68891D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9130" y="4247010"/>
            <a:ext cx="4105848" cy="2534004"/>
          </a:xfrm>
          <a:prstGeom prst="rect">
            <a:avLst/>
          </a:prstGeom>
        </p:spPr>
      </p:pic>
      <p:pic>
        <p:nvPicPr>
          <p:cNvPr id="29" name="Picture 28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BC0E63DE-1EAC-3BF5-F895-9B7E2850DB77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15" t="88988" r="24282" b="-384"/>
          <a:stretch/>
        </p:blipFill>
        <p:spPr>
          <a:xfrm>
            <a:off x="9055274" y="6504956"/>
            <a:ext cx="2377440" cy="288757"/>
          </a:xfrm>
          <a:prstGeom prst="rect">
            <a:avLst/>
          </a:prstGeom>
        </p:spPr>
      </p:pic>
      <p:pic>
        <p:nvPicPr>
          <p:cNvPr id="41" name="Picture 40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AAA83A40-A097-3E01-5634-FE0372ED3046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15" t="88987" r="55220" b="-2872"/>
          <a:stretch/>
        </p:blipFill>
        <p:spPr>
          <a:xfrm>
            <a:off x="10960268" y="6506191"/>
            <a:ext cx="1107163" cy="351809"/>
          </a:xfrm>
          <a:prstGeom prst="rect">
            <a:avLst/>
          </a:prstGeom>
        </p:spPr>
      </p:pic>
      <p:pic>
        <p:nvPicPr>
          <p:cNvPr id="42" name="Picture 4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D6B98A2E-3088-7ED8-1A96-6A5A82A1BF5D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258" t="51677" r="38415" b="10333"/>
          <a:stretch/>
        </p:blipFill>
        <p:spPr>
          <a:xfrm>
            <a:off x="10677324" y="5906548"/>
            <a:ext cx="875665" cy="626566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2D80B366-5F2E-2F4E-F07A-983A72652642}"/>
              </a:ext>
            </a:extLst>
          </p:cNvPr>
          <p:cNvPicPr>
            <a:picLocks noChangeAspect="1"/>
          </p:cNvPicPr>
          <p:nvPr/>
        </p:nvPicPr>
        <p:blipFill rotWithShape="1">
          <a:blip r:embed="rId21"/>
          <a:srcRect b="8060"/>
          <a:stretch/>
        </p:blipFill>
        <p:spPr>
          <a:xfrm>
            <a:off x="10677323" y="5630675"/>
            <a:ext cx="875665" cy="275873"/>
          </a:xfrm>
          <a:prstGeom prst="rect">
            <a:avLst/>
          </a:prstGeom>
        </p:spPr>
      </p:pic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562AD0E2-FFBA-3FBF-625F-3C7177BBB0D6}"/>
              </a:ext>
            </a:extLst>
          </p:cNvPr>
          <p:cNvCxnSpPr>
            <a:cxnSpLocks/>
          </p:cNvCxnSpPr>
          <p:nvPr/>
        </p:nvCxnSpPr>
        <p:spPr>
          <a:xfrm>
            <a:off x="11432714" y="5946729"/>
            <a:ext cx="0" cy="586385"/>
          </a:xfrm>
          <a:prstGeom prst="straightConnector1">
            <a:avLst/>
          </a:prstGeom>
          <a:ln w="38100">
            <a:solidFill>
              <a:schemeClr val="tx1"/>
            </a:solidFill>
            <a:headEnd type="stealth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35C690BA-11D0-D9E9-C45C-1EF054AEADAF}"/>
                  </a:ext>
                </a:extLst>
              </p:cNvPr>
              <p:cNvSpPr txBox="1"/>
              <p:nvPr/>
            </p:nvSpPr>
            <p:spPr>
              <a:xfrm>
                <a:off x="11115156" y="6009782"/>
                <a:ext cx="1107163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35C690BA-11D0-D9E9-C45C-1EF054AEAD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15156" y="6009782"/>
                <a:ext cx="1107163" cy="430887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E308AAD5-65F2-6D34-49AD-D2F1402E7799}"/>
                  </a:ext>
                </a:extLst>
              </p:cNvPr>
              <p:cNvSpPr txBox="1"/>
              <p:nvPr/>
            </p:nvSpPr>
            <p:spPr>
              <a:xfrm>
                <a:off x="9632972" y="5462962"/>
                <a:ext cx="1107163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E308AAD5-65F2-6D34-49AD-D2F1402E77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2972" y="5462962"/>
                <a:ext cx="1107163" cy="430887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0845194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62799FB1-3F43-F68D-C50D-AE5D437191EC}"/>
              </a:ext>
            </a:extLst>
          </p:cNvPr>
          <p:cNvCxnSpPr>
            <a:cxnSpLocks/>
          </p:cNvCxnSpPr>
          <p:nvPr/>
        </p:nvCxnSpPr>
        <p:spPr>
          <a:xfrm flipV="1">
            <a:off x="6391257" y="3927262"/>
            <a:ext cx="10203" cy="1181828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84CC5FF-A26E-7144-8A9E-432D394298AC}"/>
              </a:ext>
            </a:extLst>
          </p:cNvPr>
          <p:cNvSpPr/>
          <p:nvPr/>
        </p:nvSpPr>
        <p:spPr>
          <a:xfrm>
            <a:off x="409974" y="259140"/>
            <a:ext cx="3502697" cy="2175779"/>
          </a:xfrm>
          <a:custGeom>
            <a:avLst/>
            <a:gdLst>
              <a:gd name="connsiteX0" fmla="*/ 962 w 3502697"/>
              <a:gd name="connsiteY0" fmla="*/ 1441752 h 2175779"/>
              <a:gd name="connsiteX1" fmla="*/ 204162 w 3502697"/>
              <a:gd name="connsiteY1" fmla="*/ 1111552 h 2175779"/>
              <a:gd name="connsiteX2" fmla="*/ 604212 w 3502697"/>
              <a:gd name="connsiteY2" fmla="*/ 997252 h 2175779"/>
              <a:gd name="connsiteX3" fmla="*/ 1232862 w 3502697"/>
              <a:gd name="connsiteY3" fmla="*/ 717852 h 2175779"/>
              <a:gd name="connsiteX4" fmla="*/ 1867862 w 3502697"/>
              <a:gd name="connsiteY4" fmla="*/ 6652 h 2175779"/>
              <a:gd name="connsiteX5" fmla="*/ 2483812 w 3502697"/>
              <a:gd name="connsiteY5" fmla="*/ 406702 h 2175779"/>
              <a:gd name="connsiteX6" fmla="*/ 3220412 w 3502697"/>
              <a:gd name="connsiteY6" fmla="*/ 1143302 h 2175779"/>
              <a:gd name="connsiteX7" fmla="*/ 3461712 w 3502697"/>
              <a:gd name="connsiteY7" fmla="*/ 1670352 h 2175779"/>
              <a:gd name="connsiteX8" fmla="*/ 3455362 w 3502697"/>
              <a:gd name="connsiteY8" fmla="*/ 2038652 h 2175779"/>
              <a:gd name="connsiteX9" fmla="*/ 2998162 w 3502697"/>
              <a:gd name="connsiteY9" fmla="*/ 2121202 h 2175779"/>
              <a:gd name="connsiteX10" fmla="*/ 2528262 w 3502697"/>
              <a:gd name="connsiteY10" fmla="*/ 2025952 h 2175779"/>
              <a:gd name="connsiteX11" fmla="*/ 2147262 w 3502697"/>
              <a:gd name="connsiteY11" fmla="*/ 2165652 h 2175779"/>
              <a:gd name="connsiteX12" fmla="*/ 1791662 w 3502697"/>
              <a:gd name="connsiteY12" fmla="*/ 2146602 h 2175779"/>
              <a:gd name="connsiteX13" fmla="*/ 1372562 w 3502697"/>
              <a:gd name="connsiteY13" fmla="*/ 2000552 h 2175779"/>
              <a:gd name="connsiteX14" fmla="*/ 826462 w 3502697"/>
              <a:gd name="connsiteY14" fmla="*/ 1911652 h 2175779"/>
              <a:gd name="connsiteX15" fmla="*/ 280362 w 3502697"/>
              <a:gd name="connsiteY15" fmla="*/ 1581452 h 2175779"/>
              <a:gd name="connsiteX16" fmla="*/ 962 w 3502697"/>
              <a:gd name="connsiteY16" fmla="*/ 1441752 h 2175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502697" h="2175779">
                <a:moveTo>
                  <a:pt x="962" y="1441752"/>
                </a:moveTo>
                <a:cubicBezTo>
                  <a:pt x="-11738" y="1363435"/>
                  <a:pt x="103620" y="1185635"/>
                  <a:pt x="204162" y="1111552"/>
                </a:cubicBezTo>
                <a:cubicBezTo>
                  <a:pt x="304704" y="1037469"/>
                  <a:pt x="432762" y="1062869"/>
                  <a:pt x="604212" y="997252"/>
                </a:cubicBezTo>
                <a:cubicBezTo>
                  <a:pt x="775662" y="931635"/>
                  <a:pt x="1022254" y="882952"/>
                  <a:pt x="1232862" y="717852"/>
                </a:cubicBezTo>
                <a:cubicBezTo>
                  <a:pt x="1443470" y="552752"/>
                  <a:pt x="1659370" y="58510"/>
                  <a:pt x="1867862" y="6652"/>
                </a:cubicBezTo>
                <a:cubicBezTo>
                  <a:pt x="2076354" y="-45206"/>
                  <a:pt x="2258387" y="217260"/>
                  <a:pt x="2483812" y="406702"/>
                </a:cubicBezTo>
                <a:cubicBezTo>
                  <a:pt x="2709237" y="596144"/>
                  <a:pt x="3057429" y="932694"/>
                  <a:pt x="3220412" y="1143302"/>
                </a:cubicBezTo>
                <a:cubicBezTo>
                  <a:pt x="3383395" y="1353910"/>
                  <a:pt x="3422554" y="1521127"/>
                  <a:pt x="3461712" y="1670352"/>
                </a:cubicBezTo>
                <a:cubicBezTo>
                  <a:pt x="3500870" y="1819577"/>
                  <a:pt x="3532620" y="1963510"/>
                  <a:pt x="3455362" y="2038652"/>
                </a:cubicBezTo>
                <a:cubicBezTo>
                  <a:pt x="3378104" y="2113794"/>
                  <a:pt x="3152679" y="2123319"/>
                  <a:pt x="2998162" y="2121202"/>
                </a:cubicBezTo>
                <a:cubicBezTo>
                  <a:pt x="2843645" y="2119085"/>
                  <a:pt x="2670079" y="2018544"/>
                  <a:pt x="2528262" y="2025952"/>
                </a:cubicBezTo>
                <a:cubicBezTo>
                  <a:pt x="2386445" y="2033360"/>
                  <a:pt x="2270029" y="2145544"/>
                  <a:pt x="2147262" y="2165652"/>
                </a:cubicBezTo>
                <a:cubicBezTo>
                  <a:pt x="2024495" y="2185760"/>
                  <a:pt x="1920779" y="2174119"/>
                  <a:pt x="1791662" y="2146602"/>
                </a:cubicBezTo>
                <a:cubicBezTo>
                  <a:pt x="1662545" y="2119085"/>
                  <a:pt x="1533429" y="2039710"/>
                  <a:pt x="1372562" y="2000552"/>
                </a:cubicBezTo>
                <a:cubicBezTo>
                  <a:pt x="1211695" y="1961394"/>
                  <a:pt x="1008495" y="1981502"/>
                  <a:pt x="826462" y="1911652"/>
                </a:cubicBezTo>
                <a:cubicBezTo>
                  <a:pt x="644429" y="1841802"/>
                  <a:pt x="422178" y="1653419"/>
                  <a:pt x="280362" y="1581452"/>
                </a:cubicBezTo>
                <a:cubicBezTo>
                  <a:pt x="138546" y="1509485"/>
                  <a:pt x="13662" y="1520069"/>
                  <a:pt x="962" y="1441752"/>
                </a:cubicBezTo>
                <a:close/>
              </a:path>
            </a:pathLst>
          </a:custGeom>
          <a:pattFill prst="wdUpDiag">
            <a:fgClr>
              <a:schemeClr val="bg2">
                <a:lumMod val="75000"/>
              </a:schemeClr>
            </a:fgClr>
            <a:bgClr>
              <a:schemeClr val="bg1"/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761DC50-76FB-4BB1-7CDE-39A4A1C79683}"/>
              </a:ext>
            </a:extLst>
          </p:cNvPr>
          <p:cNvSpPr/>
          <p:nvPr/>
        </p:nvSpPr>
        <p:spPr>
          <a:xfrm>
            <a:off x="514227" y="1347029"/>
            <a:ext cx="125285" cy="1296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EC6D588-4B29-3BA2-1E2A-8D7A6AED1C64}"/>
                  </a:ext>
                </a:extLst>
              </p:cNvPr>
              <p:cNvSpPr txBox="1"/>
              <p:nvPr/>
            </p:nvSpPr>
            <p:spPr>
              <a:xfrm>
                <a:off x="340749" y="993086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EC6D588-4B29-3BA2-1E2A-8D7A6AED1C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749" y="993086"/>
                <a:ext cx="236120" cy="353943"/>
              </a:xfrm>
              <a:prstGeom prst="rect">
                <a:avLst/>
              </a:prstGeom>
              <a:blipFill>
                <a:blip r:embed="rId2"/>
                <a:stretch>
                  <a:fillRect l="-33333" r="-28205" b="-51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Oval 10">
            <a:extLst>
              <a:ext uri="{FF2B5EF4-FFF2-40B4-BE49-F238E27FC236}">
                <a16:creationId xmlns:a16="http://schemas.microsoft.com/office/drawing/2014/main" id="{929AF372-045F-DA23-402A-B60455E264A2}"/>
              </a:ext>
            </a:extLst>
          </p:cNvPr>
          <p:cNvSpPr/>
          <p:nvPr/>
        </p:nvSpPr>
        <p:spPr>
          <a:xfrm>
            <a:off x="2800227" y="551162"/>
            <a:ext cx="125285" cy="1296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FB7552D-4F3C-CC80-83A5-18C2343221B6}"/>
                  </a:ext>
                </a:extLst>
              </p:cNvPr>
              <p:cNvSpPr txBox="1"/>
              <p:nvPr/>
            </p:nvSpPr>
            <p:spPr>
              <a:xfrm>
                <a:off x="2925512" y="197219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FB7552D-4F3C-CC80-83A5-18C2343221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5512" y="197219"/>
                <a:ext cx="236120" cy="353943"/>
              </a:xfrm>
              <a:prstGeom prst="rect">
                <a:avLst/>
              </a:prstGeom>
              <a:blipFill>
                <a:blip r:embed="rId3"/>
                <a:stretch>
                  <a:fillRect l="-35897" r="-30769" b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Oval 12">
            <a:extLst>
              <a:ext uri="{FF2B5EF4-FFF2-40B4-BE49-F238E27FC236}">
                <a16:creationId xmlns:a16="http://schemas.microsoft.com/office/drawing/2014/main" id="{22C734C1-9E51-B1C2-B0B8-0B0983287F0F}"/>
              </a:ext>
            </a:extLst>
          </p:cNvPr>
          <p:cNvSpPr/>
          <p:nvPr/>
        </p:nvSpPr>
        <p:spPr>
          <a:xfrm>
            <a:off x="3316694" y="2282139"/>
            <a:ext cx="125285" cy="1296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E05137D-7B89-06AF-ED6D-7F2B455B6898}"/>
                  </a:ext>
                </a:extLst>
              </p:cNvPr>
              <p:cNvSpPr txBox="1"/>
              <p:nvPr/>
            </p:nvSpPr>
            <p:spPr>
              <a:xfrm>
                <a:off x="3441979" y="2405742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E05137D-7B89-06AF-ED6D-7F2B455B68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1979" y="2405742"/>
                <a:ext cx="236120" cy="353943"/>
              </a:xfrm>
              <a:prstGeom prst="rect">
                <a:avLst/>
              </a:prstGeom>
              <a:blipFill>
                <a:blip r:embed="rId4"/>
                <a:stretch>
                  <a:fillRect l="-34211" r="-28947" b="-51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CF55E91-AB64-2F74-FE77-52D2550C9935}"/>
              </a:ext>
            </a:extLst>
          </p:cNvPr>
          <p:cNvCxnSpPr>
            <a:cxnSpLocks/>
          </p:cNvCxnSpPr>
          <p:nvPr/>
        </p:nvCxnSpPr>
        <p:spPr>
          <a:xfrm flipH="1">
            <a:off x="2351784" y="1642746"/>
            <a:ext cx="809848" cy="0"/>
          </a:xfrm>
          <a:prstGeom prst="straightConnector1">
            <a:avLst/>
          </a:prstGeom>
          <a:ln w="41275">
            <a:solidFill>
              <a:schemeClr val="tx1"/>
            </a:solidFill>
            <a:prstDash val="solid"/>
            <a:headEnd type="stealth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E0EB28A-E922-274B-BB1D-50D63A7F701B}"/>
                  </a:ext>
                </a:extLst>
              </p:cNvPr>
              <p:cNvSpPr txBox="1"/>
              <p:nvPr/>
            </p:nvSpPr>
            <p:spPr>
              <a:xfrm>
                <a:off x="2756708" y="1170057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𝑐𝑚</m:t>
                          </m:r>
                        </m:sub>
                      </m:sSub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E0EB28A-E922-274B-BB1D-50D63A7F70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6708" y="1170057"/>
                <a:ext cx="236120" cy="353943"/>
              </a:xfrm>
              <a:prstGeom prst="rect">
                <a:avLst/>
              </a:prstGeom>
              <a:blipFill>
                <a:blip r:embed="rId5"/>
                <a:stretch>
                  <a:fillRect l="-30769" r="-112821" b="-103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black and white drawing of a circuit&#10;&#10;Description automatically generated">
            <a:extLst>
              <a:ext uri="{FF2B5EF4-FFF2-40B4-BE49-F238E27FC236}">
                <a16:creationId xmlns:a16="http://schemas.microsoft.com/office/drawing/2014/main" id="{47AB623F-6BA2-81CD-51C6-A8CF2F58CA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6942" y="3652709"/>
            <a:ext cx="4610743" cy="183858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3FC9F64-6ECD-D7BD-ECF1-E8485A297A91}"/>
                  </a:ext>
                </a:extLst>
              </p:cNvPr>
              <p:cNvSpPr txBox="1"/>
              <p:nvPr/>
            </p:nvSpPr>
            <p:spPr>
              <a:xfrm>
                <a:off x="6287489" y="5065885"/>
                <a:ext cx="509647" cy="46538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𝑓𝑟</m:t>
                          </m:r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3FC9F64-6ECD-D7BD-ECF1-E8485A297A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7489" y="5065885"/>
                <a:ext cx="509647" cy="465384"/>
              </a:xfrm>
              <a:prstGeom prst="rect">
                <a:avLst/>
              </a:prstGeom>
              <a:blipFill>
                <a:blip r:embed="rId7"/>
                <a:stretch>
                  <a:fillRect r="-130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071AA93-8764-DA41-6A81-A3CD45A6AA37}"/>
              </a:ext>
            </a:extLst>
          </p:cNvPr>
          <p:cNvCxnSpPr>
            <a:cxnSpLocks/>
          </p:cNvCxnSpPr>
          <p:nvPr/>
        </p:nvCxnSpPr>
        <p:spPr>
          <a:xfrm>
            <a:off x="6270181" y="5065885"/>
            <a:ext cx="446309" cy="0"/>
          </a:xfrm>
          <a:prstGeom prst="straightConnector1">
            <a:avLst/>
          </a:prstGeom>
          <a:ln w="3810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DB67BAC-2092-5CEC-E133-654B64379857}"/>
              </a:ext>
            </a:extLst>
          </p:cNvPr>
          <p:cNvCxnSpPr>
            <a:cxnSpLocks/>
          </p:cNvCxnSpPr>
          <p:nvPr/>
        </p:nvCxnSpPr>
        <p:spPr>
          <a:xfrm>
            <a:off x="7986202" y="5045420"/>
            <a:ext cx="738698" cy="0"/>
          </a:xfrm>
          <a:prstGeom prst="straightConnector1">
            <a:avLst/>
          </a:prstGeom>
          <a:ln w="3810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6F2A6C3-A7B9-1A16-1C2F-B1049AD6F52A}"/>
                  </a:ext>
                </a:extLst>
              </p:cNvPr>
              <p:cNvSpPr txBox="1"/>
              <p:nvPr/>
            </p:nvSpPr>
            <p:spPr>
              <a:xfrm>
                <a:off x="8470076" y="5065885"/>
                <a:ext cx="509647" cy="46538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𝑓𝑟</m:t>
                          </m:r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6F2A6C3-A7B9-1A16-1C2F-B1049AD6F5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0076" y="5065885"/>
                <a:ext cx="509647" cy="465384"/>
              </a:xfrm>
              <a:prstGeom prst="rect">
                <a:avLst/>
              </a:prstGeom>
              <a:blipFill>
                <a:blip r:embed="rId8"/>
                <a:stretch>
                  <a:fillRect r="-1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D54A3F6-732A-2295-C365-28ABDEE5F5D6}"/>
              </a:ext>
            </a:extLst>
          </p:cNvPr>
          <p:cNvCxnSpPr>
            <a:cxnSpLocks/>
          </p:cNvCxnSpPr>
          <p:nvPr/>
        </p:nvCxnSpPr>
        <p:spPr>
          <a:xfrm flipV="1">
            <a:off x="5777842" y="3974726"/>
            <a:ext cx="0" cy="1158205"/>
          </a:xfrm>
          <a:prstGeom prst="straightConnector1">
            <a:avLst/>
          </a:prstGeom>
          <a:ln w="38100">
            <a:solidFill>
              <a:srgbClr val="00B05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16FD0B1-B294-F6A6-3753-1C96B6846475}"/>
                  </a:ext>
                </a:extLst>
              </p:cNvPr>
              <p:cNvSpPr txBox="1"/>
              <p:nvPr/>
            </p:nvSpPr>
            <p:spPr>
              <a:xfrm>
                <a:off x="5777842" y="3927262"/>
                <a:ext cx="50964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16FD0B1-B294-F6A6-3753-1C96B68464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7842" y="3927262"/>
                <a:ext cx="509647" cy="43088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A99435B-BE79-6367-D03D-488EB72523C5}"/>
              </a:ext>
            </a:extLst>
          </p:cNvPr>
          <p:cNvCxnSpPr>
            <a:cxnSpLocks/>
          </p:cNvCxnSpPr>
          <p:nvPr/>
        </p:nvCxnSpPr>
        <p:spPr>
          <a:xfrm flipV="1">
            <a:off x="5775067" y="3974726"/>
            <a:ext cx="0" cy="1158205"/>
          </a:xfrm>
          <a:prstGeom prst="straightConnector1">
            <a:avLst/>
          </a:prstGeom>
          <a:ln w="38100">
            <a:solidFill>
              <a:srgbClr val="00B05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38D8832-0BCB-E8C0-CBD0-CF6B073E39D6}"/>
                  </a:ext>
                </a:extLst>
              </p:cNvPr>
              <p:cNvSpPr txBox="1"/>
              <p:nvPr/>
            </p:nvSpPr>
            <p:spPr>
              <a:xfrm>
                <a:off x="5775067" y="3927262"/>
                <a:ext cx="50964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38D8832-0BCB-E8C0-CBD0-CF6B073E39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5067" y="3927262"/>
                <a:ext cx="509647" cy="43088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50C911F-7B19-50F8-071E-37F2CB5C6E1F}"/>
              </a:ext>
            </a:extLst>
          </p:cNvPr>
          <p:cNvCxnSpPr>
            <a:cxnSpLocks/>
          </p:cNvCxnSpPr>
          <p:nvPr/>
        </p:nvCxnSpPr>
        <p:spPr>
          <a:xfrm flipV="1">
            <a:off x="7519201" y="3927262"/>
            <a:ext cx="0" cy="1158205"/>
          </a:xfrm>
          <a:prstGeom prst="straightConnector1">
            <a:avLst/>
          </a:prstGeom>
          <a:ln w="38100">
            <a:solidFill>
              <a:srgbClr val="00B05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5097815-8DED-8B2E-03D0-B300FD5FBBBE}"/>
                  </a:ext>
                </a:extLst>
              </p:cNvPr>
              <p:cNvSpPr txBox="1"/>
              <p:nvPr/>
            </p:nvSpPr>
            <p:spPr>
              <a:xfrm>
                <a:off x="7519201" y="3879798"/>
                <a:ext cx="50964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5097815-8DED-8B2E-03D0-B300FD5FBB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9201" y="3879798"/>
                <a:ext cx="509647" cy="43088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17EE3C75-66FA-885E-6D7E-3230E679BEFE}"/>
              </a:ext>
            </a:extLst>
          </p:cNvPr>
          <p:cNvCxnSpPr>
            <a:cxnSpLocks/>
          </p:cNvCxnSpPr>
          <p:nvPr/>
        </p:nvCxnSpPr>
        <p:spPr>
          <a:xfrm>
            <a:off x="6350827" y="4618845"/>
            <a:ext cx="446309" cy="0"/>
          </a:xfrm>
          <a:prstGeom prst="straightConnector1">
            <a:avLst/>
          </a:prstGeom>
          <a:ln w="38100">
            <a:solidFill>
              <a:srgbClr val="0070C0"/>
            </a:solidFill>
            <a:headEnd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0993AA8-C2DB-6822-A17D-3054E6DD5757}"/>
                  </a:ext>
                </a:extLst>
              </p:cNvPr>
              <p:cNvSpPr txBox="1"/>
              <p:nvPr/>
            </p:nvSpPr>
            <p:spPr>
              <a:xfrm>
                <a:off x="6353375" y="4271090"/>
                <a:ext cx="509647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𝑘𝑥</m:t>
                      </m:r>
                    </m:oMath>
                  </m:oMathPara>
                </a14:m>
                <a:endParaRPr lang="en-US" sz="20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0993AA8-C2DB-6822-A17D-3054E6DD57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3375" y="4271090"/>
                <a:ext cx="509647" cy="307777"/>
              </a:xfrm>
              <a:prstGeom prst="rect">
                <a:avLst/>
              </a:prstGeom>
              <a:blipFill>
                <a:blip r:embed="rId12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8AA582F-355F-67F0-886C-005A38BAE6F2}"/>
              </a:ext>
            </a:extLst>
          </p:cNvPr>
          <p:cNvCxnSpPr>
            <a:cxnSpLocks/>
          </p:cNvCxnSpPr>
          <p:nvPr/>
        </p:nvCxnSpPr>
        <p:spPr>
          <a:xfrm>
            <a:off x="6931432" y="4628456"/>
            <a:ext cx="446309" cy="0"/>
          </a:xfrm>
          <a:prstGeom prst="straightConnector1">
            <a:avLst/>
          </a:prstGeom>
          <a:ln w="38100">
            <a:solidFill>
              <a:srgbClr val="0070C0"/>
            </a:solidFill>
            <a:headEnd type="stealth" w="med" len="lg"/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0EAE7BA-3FEE-66B4-A586-8C2767C12618}"/>
                  </a:ext>
                </a:extLst>
              </p:cNvPr>
              <p:cNvSpPr txBox="1"/>
              <p:nvPr/>
            </p:nvSpPr>
            <p:spPr>
              <a:xfrm>
                <a:off x="6933980" y="4280701"/>
                <a:ext cx="509647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𝑘𝑥</m:t>
                      </m:r>
                    </m:oMath>
                  </m:oMathPara>
                </a14:m>
                <a:endParaRPr lang="en-US" sz="20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0EAE7BA-3FEE-66B4-A586-8C2767C126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3980" y="4280701"/>
                <a:ext cx="509647" cy="307777"/>
              </a:xfrm>
              <a:prstGeom prst="rect">
                <a:avLst/>
              </a:prstGeom>
              <a:blipFill>
                <a:blip r:embed="rId13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5182EAE-8F23-3E23-06BB-BD0AD075175E}"/>
              </a:ext>
            </a:extLst>
          </p:cNvPr>
          <p:cNvCxnSpPr>
            <a:cxnSpLocks/>
          </p:cNvCxnSpPr>
          <p:nvPr/>
        </p:nvCxnSpPr>
        <p:spPr>
          <a:xfrm flipH="1">
            <a:off x="6409400" y="4207799"/>
            <a:ext cx="951661" cy="0"/>
          </a:xfrm>
          <a:prstGeom prst="straightConnector1">
            <a:avLst/>
          </a:prstGeom>
          <a:ln w="31750">
            <a:solidFill>
              <a:schemeClr val="tx1"/>
            </a:solidFill>
            <a:headEnd type="stealth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D4828C0F-0319-4A83-654B-C901512BC616}"/>
                  </a:ext>
                </a:extLst>
              </p:cNvPr>
              <p:cNvSpPr txBox="1"/>
              <p:nvPr/>
            </p:nvSpPr>
            <p:spPr>
              <a:xfrm>
                <a:off x="6421448" y="3924150"/>
                <a:ext cx="96924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D4828C0F-0319-4A83-654B-C901512BC6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1448" y="3924150"/>
                <a:ext cx="969240" cy="276999"/>
              </a:xfrm>
              <a:prstGeom prst="rect">
                <a:avLst/>
              </a:prstGeom>
              <a:blipFill>
                <a:blip r:embed="rId14"/>
                <a:stretch>
                  <a:fillRect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99A7C989-EC5D-0C31-FB96-087C9EFF01FB}"/>
              </a:ext>
            </a:extLst>
          </p:cNvPr>
          <p:cNvCxnSpPr>
            <a:cxnSpLocks/>
          </p:cNvCxnSpPr>
          <p:nvPr/>
        </p:nvCxnSpPr>
        <p:spPr>
          <a:xfrm flipV="1">
            <a:off x="7372639" y="3915450"/>
            <a:ext cx="10203" cy="1181828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A4F8C376-063D-D32C-7B5E-FE44270C9FF7}"/>
              </a:ext>
            </a:extLst>
          </p:cNvPr>
          <p:cNvCxnSpPr>
            <a:cxnSpLocks/>
          </p:cNvCxnSpPr>
          <p:nvPr/>
        </p:nvCxnSpPr>
        <p:spPr>
          <a:xfrm flipV="1">
            <a:off x="6231011" y="1896786"/>
            <a:ext cx="10203" cy="1181828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769CBA55-9B8D-4856-2618-0477B5428F8C}"/>
              </a:ext>
            </a:extLst>
          </p:cNvPr>
          <p:cNvCxnSpPr>
            <a:cxnSpLocks/>
          </p:cNvCxnSpPr>
          <p:nvPr/>
        </p:nvCxnSpPr>
        <p:spPr>
          <a:xfrm flipH="1">
            <a:off x="6249154" y="2177323"/>
            <a:ext cx="951661" cy="0"/>
          </a:xfrm>
          <a:prstGeom prst="straightConnector1">
            <a:avLst/>
          </a:prstGeom>
          <a:ln w="31750">
            <a:solidFill>
              <a:schemeClr val="tx1"/>
            </a:solidFill>
            <a:headEnd type="stealth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48CADE6-9838-0619-0391-B2713CD6B7C0}"/>
                  </a:ext>
                </a:extLst>
              </p:cNvPr>
              <p:cNvSpPr txBox="1"/>
              <p:nvPr/>
            </p:nvSpPr>
            <p:spPr>
              <a:xfrm>
                <a:off x="6253356" y="1770907"/>
                <a:ext cx="969240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48CADE6-9838-0619-0391-B2713CD6B7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3356" y="1770907"/>
                <a:ext cx="969240" cy="43088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45E9E7A4-E39A-5FAA-E453-E21D990C39D4}"/>
              </a:ext>
            </a:extLst>
          </p:cNvPr>
          <p:cNvCxnSpPr>
            <a:cxnSpLocks/>
          </p:cNvCxnSpPr>
          <p:nvPr/>
        </p:nvCxnSpPr>
        <p:spPr>
          <a:xfrm flipV="1">
            <a:off x="7212393" y="1884974"/>
            <a:ext cx="10203" cy="1181828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849570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436BB0B-16BA-C28A-F55B-A95ABAEAE9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" b="3041"/>
          <a:stretch/>
        </p:blipFill>
        <p:spPr>
          <a:xfrm>
            <a:off x="2884574" y="5240366"/>
            <a:ext cx="2216816" cy="891699"/>
          </a:xfrm>
          <a:prstGeom prst="rect">
            <a:avLst/>
          </a:prstGeom>
        </p:spPr>
      </p:pic>
      <p:pic>
        <p:nvPicPr>
          <p:cNvPr id="10" name="Picture 9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8FA39B17-6E46-3D6F-B99F-58314E35087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265" t="29193" r="42789" b="32611"/>
          <a:stretch/>
        </p:blipFill>
        <p:spPr>
          <a:xfrm>
            <a:off x="3559846" y="3670317"/>
            <a:ext cx="964029" cy="165973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334B0FA-26FF-ACD1-A5B0-D67C2C516B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" b="3041"/>
          <a:stretch/>
        </p:blipFill>
        <p:spPr>
          <a:xfrm>
            <a:off x="2884574" y="2778618"/>
            <a:ext cx="2216816" cy="891699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F8C33C6-7638-910D-6D33-09C945231BCF}"/>
              </a:ext>
            </a:extLst>
          </p:cNvPr>
          <p:cNvCxnSpPr>
            <a:cxnSpLocks/>
          </p:cNvCxnSpPr>
          <p:nvPr/>
        </p:nvCxnSpPr>
        <p:spPr>
          <a:xfrm>
            <a:off x="2523391" y="3268010"/>
            <a:ext cx="5909409" cy="0"/>
          </a:xfrm>
          <a:prstGeom prst="line">
            <a:avLst/>
          </a:prstGeom>
          <a:ln w="349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33334F94-62AD-043B-8DB0-234FEABAE9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" b="3041"/>
          <a:stretch/>
        </p:blipFill>
        <p:spPr>
          <a:xfrm>
            <a:off x="6814558" y="5240366"/>
            <a:ext cx="2216816" cy="891699"/>
          </a:xfrm>
          <a:prstGeom prst="rect">
            <a:avLst/>
          </a:prstGeom>
        </p:spPr>
      </p:pic>
      <p:pic>
        <p:nvPicPr>
          <p:cNvPr id="14" name="Picture 1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3C019C64-ADC6-737E-BE19-AFA599B065B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265" t="29193" r="42789" b="32611"/>
          <a:stretch/>
        </p:blipFill>
        <p:spPr>
          <a:xfrm>
            <a:off x="7489830" y="3670317"/>
            <a:ext cx="964029" cy="165973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B3EDDA9-BD9B-46C6-0BA9-CED1758047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" b="3041"/>
          <a:stretch/>
        </p:blipFill>
        <p:spPr>
          <a:xfrm>
            <a:off x="6814557" y="1767674"/>
            <a:ext cx="2216816" cy="891699"/>
          </a:xfrm>
          <a:prstGeom prst="rect">
            <a:avLst/>
          </a:prstGeom>
        </p:spPr>
      </p:pic>
      <p:pic>
        <p:nvPicPr>
          <p:cNvPr id="21" name="Picture 20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182F21C1-3B90-417D-F1CE-95227BF60CF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265" t="29193" r="42789" b="32611"/>
          <a:stretch/>
        </p:blipFill>
        <p:spPr>
          <a:xfrm>
            <a:off x="7440951" y="2652685"/>
            <a:ext cx="964029" cy="1659734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516353F-DC3C-4A56-EA3D-4CC38AC70B7D}"/>
              </a:ext>
            </a:extLst>
          </p:cNvPr>
          <p:cNvCxnSpPr>
            <a:cxnSpLocks/>
          </p:cNvCxnSpPr>
          <p:nvPr/>
        </p:nvCxnSpPr>
        <p:spPr>
          <a:xfrm>
            <a:off x="2286000" y="6132065"/>
            <a:ext cx="7607300" cy="0"/>
          </a:xfrm>
          <a:prstGeom prst="line">
            <a:avLst/>
          </a:prstGeom>
          <a:ln w="381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F15F23D-6799-F830-9EE6-9B2C46EA7695}"/>
              </a:ext>
            </a:extLst>
          </p:cNvPr>
          <p:cNvCxnSpPr>
            <a:cxnSpLocks/>
          </p:cNvCxnSpPr>
          <p:nvPr/>
        </p:nvCxnSpPr>
        <p:spPr>
          <a:xfrm>
            <a:off x="3559846" y="2217633"/>
            <a:ext cx="6142954" cy="0"/>
          </a:xfrm>
          <a:prstGeom prst="line">
            <a:avLst/>
          </a:prstGeom>
          <a:ln w="349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60C1CA1-8FC2-FEA2-762D-9509B23738F2}"/>
              </a:ext>
            </a:extLst>
          </p:cNvPr>
          <p:cNvCxnSpPr>
            <a:cxnSpLocks/>
          </p:cNvCxnSpPr>
          <p:nvPr/>
        </p:nvCxnSpPr>
        <p:spPr>
          <a:xfrm flipV="1">
            <a:off x="5473354" y="3211526"/>
            <a:ext cx="0" cy="2920539"/>
          </a:xfrm>
          <a:prstGeom prst="straightConnector1">
            <a:avLst/>
          </a:prstGeom>
          <a:ln w="57150">
            <a:solidFill>
              <a:schemeClr val="tx1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59D73BD1-BDDE-B319-240C-7A045AD005E3}"/>
                  </a:ext>
                </a:extLst>
              </p:cNvPr>
              <p:cNvSpPr txBox="1"/>
              <p:nvPr/>
            </p:nvSpPr>
            <p:spPr>
              <a:xfrm>
                <a:off x="5483133" y="4192796"/>
                <a:ext cx="1107163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−∆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59D73BD1-BDDE-B319-240C-7A045AD005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3133" y="4192796"/>
                <a:ext cx="1107163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A8F76D9E-9204-23C0-3C2A-81585A54F2EA}"/>
              </a:ext>
            </a:extLst>
          </p:cNvPr>
          <p:cNvCxnSpPr>
            <a:cxnSpLocks/>
          </p:cNvCxnSpPr>
          <p:nvPr/>
        </p:nvCxnSpPr>
        <p:spPr>
          <a:xfrm>
            <a:off x="3368563" y="3657955"/>
            <a:ext cx="0" cy="842043"/>
          </a:xfrm>
          <a:prstGeom prst="straightConnector1">
            <a:avLst/>
          </a:prstGeom>
          <a:ln w="4445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A8A8CBC-14BE-FF79-2CD4-38A0EF1CBFB3}"/>
                  </a:ext>
                </a:extLst>
              </p:cNvPr>
              <p:cNvSpPr txBox="1"/>
              <p:nvPr/>
            </p:nvSpPr>
            <p:spPr>
              <a:xfrm>
                <a:off x="2603938" y="4231301"/>
                <a:ext cx="50964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A8A8CBC-14BE-FF79-2CD4-38A0EF1CBF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3938" y="4231301"/>
                <a:ext cx="509647" cy="430887"/>
              </a:xfrm>
              <a:prstGeom prst="rect">
                <a:avLst/>
              </a:prstGeom>
              <a:blipFill>
                <a:blip r:embed="rId5"/>
                <a:stretch>
                  <a:fillRect r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9C8EC9DC-12A7-A6A6-BD74-E111DF8CFEE2}"/>
              </a:ext>
            </a:extLst>
          </p:cNvPr>
          <p:cNvCxnSpPr>
            <a:cxnSpLocks/>
          </p:cNvCxnSpPr>
          <p:nvPr/>
        </p:nvCxnSpPr>
        <p:spPr>
          <a:xfrm>
            <a:off x="8663804" y="5729759"/>
            <a:ext cx="0" cy="842043"/>
          </a:xfrm>
          <a:prstGeom prst="straightConnector1">
            <a:avLst/>
          </a:prstGeom>
          <a:ln w="3810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2A9945A-8BAD-81C8-CB40-8FF5E4349891}"/>
                  </a:ext>
                </a:extLst>
              </p:cNvPr>
              <p:cNvSpPr txBox="1"/>
              <p:nvPr/>
            </p:nvSpPr>
            <p:spPr>
              <a:xfrm>
                <a:off x="7899179" y="6303105"/>
                <a:ext cx="50964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2A9945A-8BAD-81C8-CB40-8FF5E43498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9179" y="6303105"/>
                <a:ext cx="509647" cy="430887"/>
              </a:xfrm>
              <a:prstGeom prst="rect">
                <a:avLst/>
              </a:prstGeom>
              <a:blipFill>
                <a:blip r:embed="rId6"/>
                <a:stretch>
                  <a:fillRect r="-301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459CA06-8573-F240-A1B8-239579C3471E}"/>
              </a:ext>
            </a:extLst>
          </p:cNvPr>
          <p:cNvCxnSpPr>
            <a:cxnSpLocks/>
          </p:cNvCxnSpPr>
          <p:nvPr/>
        </p:nvCxnSpPr>
        <p:spPr>
          <a:xfrm flipV="1">
            <a:off x="4523875" y="3718351"/>
            <a:ext cx="0" cy="943837"/>
          </a:xfrm>
          <a:prstGeom prst="straightConnector1">
            <a:avLst/>
          </a:prstGeom>
          <a:ln w="47625">
            <a:solidFill>
              <a:schemeClr val="accent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38B7EAA3-7C53-97C8-73BA-9C44347F1BCB}"/>
                  </a:ext>
                </a:extLst>
              </p:cNvPr>
              <p:cNvSpPr txBox="1"/>
              <p:nvPr/>
            </p:nvSpPr>
            <p:spPr>
              <a:xfrm>
                <a:off x="4415799" y="3906646"/>
                <a:ext cx="969240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∆</m:t>
                      </m:r>
                      <m:r>
                        <a:rPr lang="en-US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38B7EAA3-7C53-97C8-73BA-9C44347F1B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5799" y="3906646"/>
                <a:ext cx="969240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F4B2E0EB-70B9-36FD-1D97-665AAFBD6567}"/>
              </a:ext>
            </a:extLst>
          </p:cNvPr>
          <p:cNvCxnSpPr>
            <a:cxnSpLocks/>
          </p:cNvCxnSpPr>
          <p:nvPr/>
        </p:nvCxnSpPr>
        <p:spPr>
          <a:xfrm flipV="1">
            <a:off x="9226503" y="2231643"/>
            <a:ext cx="0" cy="3900422"/>
          </a:xfrm>
          <a:prstGeom prst="straightConnector1">
            <a:avLst/>
          </a:prstGeom>
          <a:ln w="57150">
            <a:solidFill>
              <a:schemeClr val="tx1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4538E883-CC76-4B91-2E76-253B374909EA}"/>
                  </a:ext>
                </a:extLst>
              </p:cNvPr>
              <p:cNvSpPr txBox="1"/>
              <p:nvPr/>
            </p:nvSpPr>
            <p:spPr>
              <a:xfrm>
                <a:off x="9275382" y="3859603"/>
                <a:ext cx="1107163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+∆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4538E883-CC76-4B91-2E76-253B374909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5382" y="3859603"/>
                <a:ext cx="1107163" cy="43088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3E166F6D-055C-1D4C-1D81-E81917936298}"/>
              </a:ext>
            </a:extLst>
          </p:cNvPr>
          <p:cNvCxnSpPr>
            <a:cxnSpLocks/>
          </p:cNvCxnSpPr>
          <p:nvPr/>
        </p:nvCxnSpPr>
        <p:spPr>
          <a:xfrm flipV="1">
            <a:off x="8463637" y="4372654"/>
            <a:ext cx="0" cy="943837"/>
          </a:xfrm>
          <a:prstGeom prst="straightConnector1">
            <a:avLst/>
          </a:prstGeom>
          <a:ln w="47625">
            <a:solidFill>
              <a:schemeClr val="accent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57C88BE7-E752-A8BB-14BA-1997B7482D59}"/>
                  </a:ext>
                </a:extLst>
              </p:cNvPr>
              <p:cNvSpPr txBox="1"/>
              <p:nvPr/>
            </p:nvSpPr>
            <p:spPr>
              <a:xfrm>
                <a:off x="8355561" y="4560949"/>
                <a:ext cx="969240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∆</m:t>
                      </m:r>
                      <m:r>
                        <a:rPr lang="en-US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8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57C88BE7-E752-A8BB-14BA-1997B7482D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5561" y="4560949"/>
                <a:ext cx="969240" cy="43088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04BB2C40-B4D1-702E-754C-9A2A0EEE694D}"/>
              </a:ext>
            </a:extLst>
          </p:cNvPr>
          <p:cNvCxnSpPr>
            <a:cxnSpLocks/>
          </p:cNvCxnSpPr>
          <p:nvPr/>
        </p:nvCxnSpPr>
        <p:spPr>
          <a:xfrm flipV="1">
            <a:off x="7577141" y="4386738"/>
            <a:ext cx="0" cy="943837"/>
          </a:xfrm>
          <a:prstGeom prst="straightConnector1">
            <a:avLst/>
          </a:prstGeom>
          <a:ln w="47625">
            <a:solidFill>
              <a:srgbClr val="00B05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1B81DF0-5886-B67A-8482-B76F7F8AF1FD}"/>
                  </a:ext>
                </a:extLst>
              </p:cNvPr>
              <p:cNvSpPr txBox="1"/>
              <p:nvPr/>
            </p:nvSpPr>
            <p:spPr>
              <a:xfrm>
                <a:off x="6512492" y="4598109"/>
                <a:ext cx="969240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8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1B81DF0-5886-B67A-8482-B76F7F8AF1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2492" y="4598109"/>
                <a:ext cx="969240" cy="43088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F00AE226-2A72-5FC5-AB13-FDAE19700C46}"/>
              </a:ext>
            </a:extLst>
          </p:cNvPr>
          <p:cNvCxnSpPr>
            <a:cxnSpLocks/>
          </p:cNvCxnSpPr>
          <p:nvPr/>
        </p:nvCxnSpPr>
        <p:spPr>
          <a:xfrm>
            <a:off x="3218496" y="1893180"/>
            <a:ext cx="0" cy="842043"/>
          </a:xfrm>
          <a:prstGeom prst="straightConnector1">
            <a:avLst/>
          </a:prstGeom>
          <a:ln w="44450">
            <a:solidFill>
              <a:srgbClr val="7030A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AB2402BA-1CAC-9D6C-6DE9-4A4076EA6D1F}"/>
                  </a:ext>
                </a:extLst>
              </p:cNvPr>
              <p:cNvSpPr txBox="1"/>
              <p:nvPr/>
            </p:nvSpPr>
            <p:spPr>
              <a:xfrm>
                <a:off x="2708849" y="2314201"/>
                <a:ext cx="50964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</m:oMath>
                  </m:oMathPara>
                </a14:m>
                <a:endParaRPr lang="en-US" sz="28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AB2402BA-1CAC-9D6C-6DE9-4A4076EA6D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8849" y="2314201"/>
                <a:ext cx="509647" cy="43088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0526361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26452A0-0037-4735-EEF4-36F8B301EB9C}"/>
              </a:ext>
            </a:extLst>
          </p:cNvPr>
          <p:cNvCxnSpPr>
            <a:cxnSpLocks/>
          </p:cNvCxnSpPr>
          <p:nvPr/>
        </p:nvCxnSpPr>
        <p:spPr>
          <a:xfrm flipH="1" flipV="1">
            <a:off x="2247643" y="3727545"/>
            <a:ext cx="74521" cy="775592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7A11C1FC-BC8B-9D74-45F4-1CE9C7B20A96}"/>
              </a:ext>
            </a:extLst>
          </p:cNvPr>
          <p:cNvSpPr/>
          <p:nvPr/>
        </p:nvSpPr>
        <p:spPr>
          <a:xfrm>
            <a:off x="5286756" y="3386063"/>
            <a:ext cx="589266" cy="609601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2C26D8F6-2230-DD15-F497-2EB505B7D714}"/>
              </a:ext>
            </a:extLst>
          </p:cNvPr>
          <p:cNvSpPr/>
          <p:nvPr/>
        </p:nvSpPr>
        <p:spPr>
          <a:xfrm rot="16200000">
            <a:off x="3183881" y="1594107"/>
            <a:ext cx="2345101" cy="4190486"/>
          </a:xfrm>
          <a:prstGeom prst="ellipse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22E353E-79B2-D7AA-B81A-0B7947064092}"/>
              </a:ext>
            </a:extLst>
          </p:cNvPr>
          <p:cNvSpPr/>
          <p:nvPr/>
        </p:nvSpPr>
        <p:spPr>
          <a:xfrm rot="19428670">
            <a:off x="1854574" y="3365224"/>
            <a:ext cx="813228" cy="606547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AE113C4-1093-48CC-892B-B2FB1771EB23}"/>
                  </a:ext>
                </a:extLst>
              </p:cNvPr>
              <p:cNvSpPr txBox="1"/>
              <p:nvPr/>
            </p:nvSpPr>
            <p:spPr>
              <a:xfrm>
                <a:off x="1866984" y="4068844"/>
                <a:ext cx="452207" cy="51879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AE113C4-1093-48CC-892B-B2FB1771EB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6984" y="4068844"/>
                <a:ext cx="452207" cy="51879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010B861-8314-BA98-DC8E-EB6C61B2DF3B}"/>
              </a:ext>
            </a:extLst>
          </p:cNvPr>
          <p:cNvCxnSpPr>
            <a:cxnSpLocks/>
          </p:cNvCxnSpPr>
          <p:nvPr/>
        </p:nvCxnSpPr>
        <p:spPr>
          <a:xfrm>
            <a:off x="6406049" y="2896785"/>
            <a:ext cx="39428" cy="844411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50BC8D6D-1860-ECEC-0688-297E63E992F5}"/>
              </a:ext>
            </a:extLst>
          </p:cNvPr>
          <p:cNvSpPr/>
          <p:nvPr/>
        </p:nvSpPr>
        <p:spPr>
          <a:xfrm rot="2982125" flipH="1">
            <a:off x="6051258" y="3436293"/>
            <a:ext cx="813228" cy="606547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5622E29-F585-F924-E209-A4E3E3E80176}"/>
                  </a:ext>
                </a:extLst>
              </p:cNvPr>
              <p:cNvSpPr txBox="1"/>
              <p:nvPr/>
            </p:nvSpPr>
            <p:spPr>
              <a:xfrm>
                <a:off x="6381664" y="2824806"/>
                <a:ext cx="45220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5622E29-F585-F924-E209-A4E3E3E801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1664" y="2824806"/>
                <a:ext cx="452207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7921D1F-9AB3-C41D-A1B1-3D04E8546EB2}"/>
              </a:ext>
            </a:extLst>
          </p:cNvPr>
          <p:cNvCxnSpPr>
            <a:cxnSpLocks/>
          </p:cNvCxnSpPr>
          <p:nvPr/>
        </p:nvCxnSpPr>
        <p:spPr>
          <a:xfrm flipH="1">
            <a:off x="2410374" y="3689350"/>
            <a:ext cx="2935649" cy="0"/>
          </a:xfrm>
          <a:prstGeom prst="straightConnector1">
            <a:avLst/>
          </a:prstGeom>
          <a:ln w="41275">
            <a:solidFill>
              <a:schemeClr val="tx1"/>
            </a:solidFill>
            <a:prstDash val="solid"/>
            <a:headEnd type="stealth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AC4B062-254C-3726-33F7-A8262EE2FC91}"/>
              </a:ext>
            </a:extLst>
          </p:cNvPr>
          <p:cNvCxnSpPr>
            <a:cxnSpLocks/>
          </p:cNvCxnSpPr>
          <p:nvPr/>
        </p:nvCxnSpPr>
        <p:spPr>
          <a:xfrm flipH="1" flipV="1">
            <a:off x="5821739" y="3692644"/>
            <a:ext cx="433233" cy="6320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stealth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704C15A2-76B2-259E-64AB-FA1410F2BDFE}"/>
              </a:ext>
            </a:extLst>
          </p:cNvPr>
          <p:cNvSpPr/>
          <p:nvPr/>
        </p:nvSpPr>
        <p:spPr>
          <a:xfrm rot="16200000">
            <a:off x="4780347" y="2838007"/>
            <a:ext cx="1627573" cy="170268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08411C5C-D8A1-AD1F-C804-05565F548A66}"/>
                  </a:ext>
                </a:extLst>
              </p:cNvPr>
              <p:cNvSpPr txBox="1"/>
              <p:nvPr/>
            </p:nvSpPr>
            <p:spPr>
              <a:xfrm>
                <a:off x="5483864" y="3934569"/>
                <a:ext cx="45220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08411C5C-D8A1-AD1F-C804-05565F548A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3864" y="3934569"/>
                <a:ext cx="452207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B308EFB0-37AA-9D9E-6027-4B9EE061712F}"/>
                  </a:ext>
                </a:extLst>
              </p:cNvPr>
              <p:cNvSpPr txBox="1"/>
              <p:nvPr/>
            </p:nvSpPr>
            <p:spPr>
              <a:xfrm>
                <a:off x="3684550" y="3358260"/>
                <a:ext cx="452207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B308EFB0-37AA-9D9E-6027-4B9EE06171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4550" y="3358260"/>
                <a:ext cx="452207" cy="307777"/>
              </a:xfrm>
              <a:prstGeom prst="rect">
                <a:avLst/>
              </a:prstGeom>
              <a:blipFill>
                <a:blip r:embed="rId7"/>
                <a:stretch>
                  <a:fillRect l="-18667" r="-61333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D2E8C9E7-E5FA-D171-28B9-55D1BC9E5B14}"/>
                  </a:ext>
                </a:extLst>
              </p:cNvPr>
              <p:cNvSpPr txBox="1"/>
              <p:nvPr/>
            </p:nvSpPr>
            <p:spPr>
              <a:xfrm>
                <a:off x="5852148" y="3359629"/>
                <a:ext cx="452207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D2E8C9E7-E5FA-D171-28B9-55D1BC9E5B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2148" y="3359629"/>
                <a:ext cx="452207" cy="307777"/>
              </a:xfrm>
              <a:prstGeom prst="rect">
                <a:avLst/>
              </a:prstGeom>
              <a:blipFill>
                <a:blip r:embed="rId8"/>
                <a:stretch>
                  <a:fillRect l="-1351" b="-156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752204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63F0FA1-7272-49A2-B388-6FFF23D04E4E}"/>
              </a:ext>
            </a:extLst>
          </p:cNvPr>
          <p:cNvSpPr/>
          <p:nvPr/>
        </p:nvSpPr>
        <p:spPr>
          <a:xfrm>
            <a:off x="2177143" y="2801257"/>
            <a:ext cx="4572000" cy="2177143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D2B1BA08-1413-4001-B604-30C3172A9B8A}"/>
              </a:ext>
            </a:extLst>
          </p:cNvPr>
          <p:cNvSpPr/>
          <p:nvPr/>
        </p:nvSpPr>
        <p:spPr>
          <a:xfrm>
            <a:off x="6589486" y="2641600"/>
            <a:ext cx="319314" cy="31931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ED1DBAB-46C8-4228-B66D-7086D6599A08}"/>
              </a:ext>
            </a:extLst>
          </p:cNvPr>
          <p:cNvSpPr/>
          <p:nvPr/>
        </p:nvSpPr>
        <p:spPr>
          <a:xfrm>
            <a:off x="6589486" y="4818743"/>
            <a:ext cx="319314" cy="31931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F09B6DB-67CB-4864-9A1A-56CEDD98C7DE}"/>
              </a:ext>
            </a:extLst>
          </p:cNvPr>
          <p:cNvSpPr/>
          <p:nvPr/>
        </p:nvSpPr>
        <p:spPr>
          <a:xfrm>
            <a:off x="2017486" y="4818743"/>
            <a:ext cx="319314" cy="31931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FF36096-9EC9-4E6C-A90A-7497DF316D73}"/>
              </a:ext>
            </a:extLst>
          </p:cNvPr>
          <p:cNvSpPr/>
          <p:nvPr/>
        </p:nvSpPr>
        <p:spPr>
          <a:xfrm>
            <a:off x="2017486" y="2641600"/>
            <a:ext cx="319314" cy="31931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FDA5871-5897-4159-AB97-DEB55A273943}"/>
              </a:ext>
            </a:extLst>
          </p:cNvPr>
          <p:cNvSpPr/>
          <p:nvPr/>
        </p:nvSpPr>
        <p:spPr>
          <a:xfrm>
            <a:off x="4245429" y="2641600"/>
            <a:ext cx="319314" cy="31931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E4757CA-41D9-461D-8DAC-2743AC9D1B67}"/>
              </a:ext>
            </a:extLst>
          </p:cNvPr>
          <p:cNvSpPr/>
          <p:nvPr/>
        </p:nvSpPr>
        <p:spPr>
          <a:xfrm>
            <a:off x="4245429" y="4818743"/>
            <a:ext cx="319314" cy="31931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CB9803B-4391-46FD-AFD8-7C7627159496}"/>
              </a:ext>
            </a:extLst>
          </p:cNvPr>
          <p:cNvSpPr/>
          <p:nvPr/>
        </p:nvSpPr>
        <p:spPr>
          <a:xfrm>
            <a:off x="4257153" y="446038"/>
            <a:ext cx="319314" cy="31931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5DD3365-F264-4358-BDF6-7DFE52DEE028}"/>
              </a:ext>
            </a:extLst>
          </p:cNvPr>
          <p:cNvSpPr/>
          <p:nvPr/>
        </p:nvSpPr>
        <p:spPr>
          <a:xfrm>
            <a:off x="9365512" y="4736683"/>
            <a:ext cx="319314" cy="31931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0DF517DB-414C-4A05-9B03-910186B3C154}"/>
              </a:ext>
            </a:extLst>
          </p:cNvPr>
          <p:cNvSpPr/>
          <p:nvPr/>
        </p:nvSpPr>
        <p:spPr>
          <a:xfrm>
            <a:off x="9084154" y="2653324"/>
            <a:ext cx="319314" cy="31931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5782499C-93D5-407F-B7DA-63A2E848CCBB}"/>
              </a:ext>
            </a:extLst>
          </p:cNvPr>
          <p:cNvSpPr/>
          <p:nvPr/>
        </p:nvSpPr>
        <p:spPr>
          <a:xfrm>
            <a:off x="-420927" y="2665048"/>
            <a:ext cx="319314" cy="31931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7C1EDA43-E175-4315-89EC-F3ABF500A30A}"/>
              </a:ext>
            </a:extLst>
          </p:cNvPr>
          <p:cNvSpPr/>
          <p:nvPr/>
        </p:nvSpPr>
        <p:spPr>
          <a:xfrm>
            <a:off x="-420927" y="4842191"/>
            <a:ext cx="319314" cy="31931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84D17377-F61D-437B-AA0B-9D7E57DBFC4C}"/>
              </a:ext>
            </a:extLst>
          </p:cNvPr>
          <p:cNvSpPr/>
          <p:nvPr/>
        </p:nvSpPr>
        <p:spPr>
          <a:xfrm>
            <a:off x="-409203" y="469486"/>
            <a:ext cx="319314" cy="31931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FBC39F45-3B3E-4FA4-B1D4-92B8B5C78514}"/>
              </a:ext>
            </a:extLst>
          </p:cNvPr>
          <p:cNvCxnSpPr>
            <a:cxnSpLocks/>
            <a:stCxn id="8" idx="7"/>
          </p:cNvCxnSpPr>
          <p:nvPr/>
        </p:nvCxnSpPr>
        <p:spPr>
          <a:xfrm flipV="1">
            <a:off x="4517981" y="2801259"/>
            <a:ext cx="2071505" cy="2064246"/>
          </a:xfrm>
          <a:prstGeom prst="straightConnector1">
            <a:avLst/>
          </a:prstGeom>
          <a:ln w="44450">
            <a:solidFill>
              <a:schemeClr val="tx1"/>
            </a:solidFill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4D3A29B8-6B3F-4D6F-9F7E-FBD020F3718C}"/>
              </a:ext>
            </a:extLst>
          </p:cNvPr>
          <p:cNvCxnSpPr>
            <a:cxnSpLocks/>
            <a:endCxn id="59" idx="3"/>
          </p:cNvCxnSpPr>
          <p:nvPr/>
        </p:nvCxnSpPr>
        <p:spPr>
          <a:xfrm flipV="1">
            <a:off x="4483305" y="706871"/>
            <a:ext cx="4753125" cy="4227988"/>
          </a:xfrm>
          <a:prstGeom prst="straightConnector1">
            <a:avLst/>
          </a:prstGeom>
          <a:ln w="44450">
            <a:solidFill>
              <a:schemeClr val="tx1"/>
            </a:solidFill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4D4EAFBE-73D7-4A45-8419-75A4607E8D62}"/>
              </a:ext>
            </a:extLst>
          </p:cNvPr>
          <p:cNvCxnSpPr>
            <a:cxnSpLocks/>
            <a:stCxn id="8" idx="6"/>
          </p:cNvCxnSpPr>
          <p:nvPr/>
        </p:nvCxnSpPr>
        <p:spPr>
          <a:xfrm flipV="1">
            <a:off x="4564743" y="2934117"/>
            <a:ext cx="4505572" cy="2044283"/>
          </a:xfrm>
          <a:prstGeom prst="straightConnector1">
            <a:avLst/>
          </a:prstGeom>
          <a:ln w="44450">
            <a:solidFill>
              <a:schemeClr val="tx1"/>
            </a:solidFill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>
            <a:extLst>
              <a:ext uri="{FF2B5EF4-FFF2-40B4-BE49-F238E27FC236}">
                <a16:creationId xmlns:a16="http://schemas.microsoft.com/office/drawing/2014/main" id="{4888E883-AC87-4426-B93D-77110D92AC51}"/>
              </a:ext>
            </a:extLst>
          </p:cNvPr>
          <p:cNvSpPr/>
          <p:nvPr/>
        </p:nvSpPr>
        <p:spPr>
          <a:xfrm>
            <a:off x="6737423" y="2766087"/>
            <a:ext cx="4572000" cy="2177143"/>
          </a:xfrm>
          <a:prstGeom prst="rect">
            <a:avLst/>
          </a:prstGeom>
          <a:noFill/>
          <a:ln w="508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341A075C-4656-4C76-9F8A-957DC13B045B}"/>
              </a:ext>
            </a:extLst>
          </p:cNvPr>
          <p:cNvSpPr/>
          <p:nvPr/>
        </p:nvSpPr>
        <p:spPr>
          <a:xfrm>
            <a:off x="6749146" y="597322"/>
            <a:ext cx="4572000" cy="2177143"/>
          </a:xfrm>
          <a:prstGeom prst="rect">
            <a:avLst/>
          </a:prstGeom>
          <a:noFill/>
          <a:ln w="508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A27AE064-EF73-4723-A40F-CE7F780B8948}"/>
              </a:ext>
            </a:extLst>
          </p:cNvPr>
          <p:cNvSpPr/>
          <p:nvPr/>
        </p:nvSpPr>
        <p:spPr>
          <a:xfrm>
            <a:off x="2212312" y="632490"/>
            <a:ext cx="4572000" cy="2177143"/>
          </a:xfrm>
          <a:prstGeom prst="rect">
            <a:avLst/>
          </a:prstGeom>
          <a:noFill/>
          <a:ln w="508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33D304B3-29B7-4691-84EF-39609824ABD9}"/>
              </a:ext>
            </a:extLst>
          </p:cNvPr>
          <p:cNvSpPr/>
          <p:nvPr/>
        </p:nvSpPr>
        <p:spPr>
          <a:xfrm>
            <a:off x="-2371410" y="611388"/>
            <a:ext cx="4572000" cy="2177143"/>
          </a:xfrm>
          <a:prstGeom prst="rect">
            <a:avLst/>
          </a:prstGeom>
          <a:noFill/>
          <a:ln w="508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00174CC6-5A78-446C-81E2-0C49BB1767FF}"/>
              </a:ext>
            </a:extLst>
          </p:cNvPr>
          <p:cNvSpPr/>
          <p:nvPr/>
        </p:nvSpPr>
        <p:spPr>
          <a:xfrm>
            <a:off x="-2406579" y="2766090"/>
            <a:ext cx="4572000" cy="2177143"/>
          </a:xfrm>
          <a:prstGeom prst="rect">
            <a:avLst/>
          </a:prstGeom>
          <a:noFill/>
          <a:ln w="508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671A32D7-3268-42DD-939C-461D59558B90}"/>
              </a:ext>
            </a:extLst>
          </p:cNvPr>
          <p:cNvSpPr/>
          <p:nvPr/>
        </p:nvSpPr>
        <p:spPr>
          <a:xfrm>
            <a:off x="9189668" y="434319"/>
            <a:ext cx="319314" cy="31931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FEB041C3-B20B-49A1-BA63-06F74803E55F}"/>
              </a:ext>
            </a:extLst>
          </p:cNvPr>
          <p:cNvCxnSpPr>
            <a:cxnSpLocks/>
            <a:stCxn id="8" idx="2"/>
            <a:endCxn id="40" idx="5"/>
          </p:cNvCxnSpPr>
          <p:nvPr/>
        </p:nvCxnSpPr>
        <p:spPr>
          <a:xfrm flipH="1" flipV="1">
            <a:off x="-136651" y="742038"/>
            <a:ext cx="4382080" cy="4236362"/>
          </a:xfrm>
          <a:prstGeom prst="straightConnector1">
            <a:avLst/>
          </a:prstGeom>
          <a:ln w="44450">
            <a:solidFill>
              <a:schemeClr val="tx1"/>
            </a:solidFill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37B3327A-AD72-4756-B556-28B0084B8D7A}"/>
              </a:ext>
            </a:extLst>
          </p:cNvPr>
          <p:cNvCxnSpPr>
            <a:cxnSpLocks/>
          </p:cNvCxnSpPr>
          <p:nvPr/>
        </p:nvCxnSpPr>
        <p:spPr>
          <a:xfrm flipV="1">
            <a:off x="4517981" y="2801258"/>
            <a:ext cx="2071505" cy="2064246"/>
          </a:xfrm>
          <a:prstGeom prst="straightConnector1">
            <a:avLst/>
          </a:prstGeom>
          <a:ln w="63500">
            <a:solidFill>
              <a:schemeClr val="tx1"/>
            </a:solidFill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3A24B6A0-62A5-4BB7-94EF-5C160EB69BB5}"/>
              </a:ext>
            </a:extLst>
          </p:cNvPr>
          <p:cNvCxnSpPr>
            <a:cxnSpLocks/>
          </p:cNvCxnSpPr>
          <p:nvPr/>
        </p:nvCxnSpPr>
        <p:spPr>
          <a:xfrm flipV="1">
            <a:off x="4483305" y="706870"/>
            <a:ext cx="4753125" cy="4227988"/>
          </a:xfrm>
          <a:prstGeom prst="straightConnector1">
            <a:avLst/>
          </a:prstGeom>
          <a:ln w="63500">
            <a:solidFill>
              <a:schemeClr val="tx1"/>
            </a:solidFill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D7615606-B18D-4D3E-94DF-2979A4CDE0EA}"/>
              </a:ext>
            </a:extLst>
          </p:cNvPr>
          <p:cNvCxnSpPr>
            <a:cxnSpLocks/>
          </p:cNvCxnSpPr>
          <p:nvPr/>
        </p:nvCxnSpPr>
        <p:spPr>
          <a:xfrm flipV="1">
            <a:off x="4564743" y="2934116"/>
            <a:ext cx="4505572" cy="2044283"/>
          </a:xfrm>
          <a:prstGeom prst="straightConnector1">
            <a:avLst/>
          </a:prstGeom>
          <a:ln w="63500">
            <a:solidFill>
              <a:schemeClr val="tx1"/>
            </a:solidFill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13978BDD-EBB8-469A-95CD-702F8E6BC59C}"/>
              </a:ext>
            </a:extLst>
          </p:cNvPr>
          <p:cNvCxnSpPr>
            <a:cxnSpLocks/>
          </p:cNvCxnSpPr>
          <p:nvPr/>
        </p:nvCxnSpPr>
        <p:spPr>
          <a:xfrm flipH="1" flipV="1">
            <a:off x="-136651" y="742037"/>
            <a:ext cx="4382080" cy="4236362"/>
          </a:xfrm>
          <a:prstGeom prst="straightConnector1">
            <a:avLst/>
          </a:prstGeom>
          <a:ln w="63500">
            <a:solidFill>
              <a:schemeClr val="tx1"/>
            </a:solidFill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E602C618-44E6-4A94-812B-64357D37DF17}"/>
              </a:ext>
            </a:extLst>
          </p:cNvPr>
          <p:cNvCxnSpPr>
            <a:cxnSpLocks/>
            <a:stCxn id="8" idx="2"/>
          </p:cNvCxnSpPr>
          <p:nvPr/>
        </p:nvCxnSpPr>
        <p:spPr>
          <a:xfrm flipH="1" flipV="1">
            <a:off x="-162553" y="2922416"/>
            <a:ext cx="4407982" cy="2055984"/>
          </a:xfrm>
          <a:prstGeom prst="straightConnector1">
            <a:avLst/>
          </a:prstGeom>
          <a:ln w="63500">
            <a:solidFill>
              <a:schemeClr val="tx1"/>
            </a:solidFill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BAED6C8A-3014-4E94-8D16-765423B3EB0E}"/>
              </a:ext>
            </a:extLst>
          </p:cNvPr>
          <p:cNvCxnSpPr>
            <a:cxnSpLocks/>
            <a:stCxn id="8" idx="0"/>
            <a:endCxn id="15" idx="4"/>
          </p:cNvCxnSpPr>
          <p:nvPr/>
        </p:nvCxnSpPr>
        <p:spPr>
          <a:xfrm flipV="1">
            <a:off x="4405086" y="765352"/>
            <a:ext cx="11724" cy="4053391"/>
          </a:xfrm>
          <a:prstGeom prst="straightConnector1">
            <a:avLst/>
          </a:prstGeom>
          <a:ln w="63500">
            <a:solidFill>
              <a:schemeClr val="tx1"/>
            </a:solidFill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795484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8EFEFA07-4B04-C066-3DC4-0FF2A64BDE1D}"/>
              </a:ext>
            </a:extLst>
          </p:cNvPr>
          <p:cNvSpPr/>
          <p:nvPr/>
        </p:nvSpPr>
        <p:spPr>
          <a:xfrm rot="5400000">
            <a:off x="4049589" y="4084955"/>
            <a:ext cx="589266" cy="609601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54640E9-F40B-EBFA-A671-7FCB4A501BCC}"/>
              </a:ext>
            </a:extLst>
          </p:cNvPr>
          <p:cNvSpPr/>
          <p:nvPr/>
        </p:nvSpPr>
        <p:spPr>
          <a:xfrm>
            <a:off x="3171673" y="2197099"/>
            <a:ext cx="2345101" cy="3599703"/>
          </a:xfrm>
          <a:prstGeom prst="ellipse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D3D13CB-4328-474E-23F7-279923487448}"/>
              </a:ext>
            </a:extLst>
          </p:cNvPr>
          <p:cNvCxnSpPr>
            <a:cxnSpLocks/>
          </p:cNvCxnSpPr>
          <p:nvPr/>
        </p:nvCxnSpPr>
        <p:spPr>
          <a:xfrm rot="5400000">
            <a:off x="4694869" y="5348685"/>
            <a:ext cx="39428" cy="844411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88C7063E-5CB2-6618-929A-C8345B862D5D}"/>
              </a:ext>
            </a:extLst>
          </p:cNvPr>
          <p:cNvSpPr/>
          <p:nvPr/>
        </p:nvSpPr>
        <p:spPr>
          <a:xfrm rot="8382125" flipH="1">
            <a:off x="3912793" y="5499726"/>
            <a:ext cx="813228" cy="606547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2539B7E-DC73-9C2F-3414-077178277D28}"/>
                  </a:ext>
                </a:extLst>
              </p:cNvPr>
              <p:cNvSpPr txBox="1"/>
              <p:nvPr/>
            </p:nvSpPr>
            <p:spPr>
              <a:xfrm>
                <a:off x="4767219" y="5737452"/>
                <a:ext cx="45220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2539B7E-DC73-9C2F-3414-077178277D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7219" y="5737452"/>
                <a:ext cx="452207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790B943-4F84-C6FC-5D52-A715FB481A96}"/>
              </a:ext>
            </a:extLst>
          </p:cNvPr>
          <p:cNvCxnSpPr>
            <a:cxnSpLocks/>
          </p:cNvCxnSpPr>
          <p:nvPr/>
        </p:nvCxnSpPr>
        <p:spPr>
          <a:xfrm flipV="1">
            <a:off x="4322450" y="2197099"/>
            <a:ext cx="2" cy="1898024"/>
          </a:xfrm>
          <a:prstGeom prst="straightConnector1">
            <a:avLst/>
          </a:prstGeom>
          <a:ln w="41275">
            <a:solidFill>
              <a:schemeClr val="tx1"/>
            </a:solidFill>
            <a:prstDash val="solid"/>
            <a:headEnd type="stealth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75A2610-E0E7-01C0-30C3-17A1E3337EF1}"/>
              </a:ext>
            </a:extLst>
          </p:cNvPr>
          <p:cNvCxnSpPr>
            <a:cxnSpLocks/>
          </p:cNvCxnSpPr>
          <p:nvPr/>
        </p:nvCxnSpPr>
        <p:spPr>
          <a:xfrm flipH="1" flipV="1">
            <a:off x="4323649" y="4649329"/>
            <a:ext cx="20481" cy="940281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stealth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C1D8E2E-B96D-9DD0-D0CC-90B2C2716D1B}"/>
                  </a:ext>
                </a:extLst>
              </p:cNvPr>
              <p:cNvSpPr txBox="1"/>
              <p:nvPr/>
            </p:nvSpPr>
            <p:spPr>
              <a:xfrm>
                <a:off x="3706178" y="3988307"/>
                <a:ext cx="45220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C1D8E2E-B96D-9DD0-D0CC-90B2C2716D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6178" y="3988307"/>
                <a:ext cx="452207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4E635C1-358E-E1BF-73D0-F34ED691DEEF}"/>
                  </a:ext>
                </a:extLst>
              </p:cNvPr>
              <p:cNvSpPr txBox="1"/>
              <p:nvPr/>
            </p:nvSpPr>
            <p:spPr>
              <a:xfrm>
                <a:off x="3935799" y="4943765"/>
                <a:ext cx="356578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4E635C1-358E-E1BF-73D0-F34ED691DE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5799" y="4943765"/>
                <a:ext cx="356578" cy="307777"/>
              </a:xfrm>
              <a:prstGeom prst="rect">
                <a:avLst/>
              </a:prstGeom>
              <a:blipFill>
                <a:blip r:embed="rId6"/>
                <a:stretch>
                  <a:fillRect l="-18966" r="-8621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0F9975A-7129-4D90-8136-72C1DA6FBB2F}"/>
              </a:ext>
            </a:extLst>
          </p:cNvPr>
          <p:cNvCxnSpPr>
            <a:cxnSpLocks/>
          </p:cNvCxnSpPr>
          <p:nvPr/>
        </p:nvCxnSpPr>
        <p:spPr>
          <a:xfrm flipH="1" flipV="1">
            <a:off x="4349181" y="4653942"/>
            <a:ext cx="644141" cy="448527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stealth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Arc 28">
            <a:extLst>
              <a:ext uri="{FF2B5EF4-FFF2-40B4-BE49-F238E27FC236}">
                <a16:creationId xmlns:a16="http://schemas.microsoft.com/office/drawing/2014/main" id="{DB5C79D1-2969-9132-C0AE-56A2D574DBF0}"/>
              </a:ext>
            </a:extLst>
          </p:cNvPr>
          <p:cNvSpPr/>
          <p:nvPr/>
        </p:nvSpPr>
        <p:spPr>
          <a:xfrm rot="6581150">
            <a:off x="4232803" y="4606630"/>
            <a:ext cx="307943" cy="342562"/>
          </a:xfrm>
          <a:prstGeom prst="arc">
            <a:avLst>
              <a:gd name="adj1" fmla="val 15371673"/>
              <a:gd name="adj2" fmla="val 89956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7BADE41-32D0-D2DE-845D-7E5D54AA3698}"/>
                  </a:ext>
                </a:extLst>
              </p:cNvPr>
              <p:cNvSpPr txBox="1"/>
              <p:nvPr/>
            </p:nvSpPr>
            <p:spPr>
              <a:xfrm>
                <a:off x="4299309" y="4868296"/>
                <a:ext cx="34971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7BADE41-32D0-D2DE-845D-7E5D54AA36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9309" y="4868296"/>
                <a:ext cx="349714" cy="369332"/>
              </a:xfrm>
              <a:prstGeom prst="rect">
                <a:avLst/>
              </a:prstGeom>
              <a:blipFill>
                <a:blip r:embed="rId7"/>
                <a:stretch>
                  <a:fillRect l="-5172" r="-39655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00751E14-7463-B9FA-2B4A-E8B6F32D1DD8}"/>
                  </a:ext>
                </a:extLst>
              </p:cNvPr>
              <p:cNvSpPr txBox="1"/>
              <p:nvPr/>
            </p:nvSpPr>
            <p:spPr>
              <a:xfrm>
                <a:off x="4638849" y="4575240"/>
                <a:ext cx="356578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00751E14-7463-B9FA-2B4A-E8B6F32D1D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8849" y="4575240"/>
                <a:ext cx="356578" cy="307777"/>
              </a:xfrm>
              <a:prstGeom prst="rect">
                <a:avLst/>
              </a:prstGeom>
              <a:blipFill>
                <a:blip r:embed="rId8"/>
                <a:stretch>
                  <a:fillRect l="-18966" r="-8621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A0D727F-8907-5D2D-58E9-B1BD0190145B}"/>
              </a:ext>
            </a:extLst>
          </p:cNvPr>
          <p:cNvCxnSpPr>
            <a:cxnSpLocks/>
          </p:cNvCxnSpPr>
          <p:nvPr/>
        </p:nvCxnSpPr>
        <p:spPr>
          <a:xfrm flipH="1">
            <a:off x="5137367" y="4419194"/>
            <a:ext cx="403934" cy="846492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C15C0DD-5FC8-B92D-D7DA-882FC102D43D}"/>
                  </a:ext>
                </a:extLst>
              </p:cNvPr>
              <p:cNvSpPr txBox="1"/>
              <p:nvPr/>
            </p:nvSpPr>
            <p:spPr>
              <a:xfrm>
                <a:off x="5516771" y="4549695"/>
                <a:ext cx="45220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C15C0DD-5FC8-B92D-D7DA-882FC102D4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6771" y="4549695"/>
                <a:ext cx="452207" cy="43088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Oval 23">
            <a:extLst>
              <a:ext uri="{FF2B5EF4-FFF2-40B4-BE49-F238E27FC236}">
                <a16:creationId xmlns:a16="http://schemas.microsoft.com/office/drawing/2014/main" id="{FABFB1AF-AF42-0BF0-B438-242C00016146}"/>
              </a:ext>
            </a:extLst>
          </p:cNvPr>
          <p:cNvSpPr/>
          <p:nvPr/>
        </p:nvSpPr>
        <p:spPr>
          <a:xfrm rot="5400000" flipH="1">
            <a:off x="4756340" y="4958099"/>
            <a:ext cx="813228" cy="606547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66E21209-D184-C74F-7862-54F18DE124B8}"/>
              </a:ext>
            </a:extLst>
          </p:cNvPr>
          <p:cNvGrpSpPr/>
          <p:nvPr/>
        </p:nvGrpSpPr>
        <p:grpSpPr>
          <a:xfrm>
            <a:off x="5490347" y="1937397"/>
            <a:ext cx="4123538" cy="3690287"/>
            <a:chOff x="5490347" y="1937397"/>
            <a:chExt cx="4123538" cy="3690287"/>
          </a:xfrm>
        </p:grpSpPr>
        <p:sp>
          <p:nvSpPr>
            <p:cNvPr id="44" name="Arc 43">
              <a:extLst>
                <a:ext uri="{FF2B5EF4-FFF2-40B4-BE49-F238E27FC236}">
                  <a16:creationId xmlns:a16="http://schemas.microsoft.com/office/drawing/2014/main" id="{005539B5-B5C3-6179-0D76-42F1A7276DD6}"/>
                </a:ext>
              </a:extLst>
            </p:cNvPr>
            <p:cNvSpPr/>
            <p:nvPr/>
          </p:nvSpPr>
          <p:spPr>
            <a:xfrm rot="5757735">
              <a:off x="6156800" y="2185092"/>
              <a:ext cx="2772246" cy="3083903"/>
            </a:xfrm>
            <a:prstGeom prst="arc">
              <a:avLst>
                <a:gd name="adj1" fmla="val 15371673"/>
                <a:gd name="adj2" fmla="val 89956"/>
              </a:avLst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73970BA2-627D-DED6-0E81-A538C4893DC8}"/>
                </a:ext>
              </a:extLst>
            </p:cNvPr>
            <p:cNvCxnSpPr>
              <a:cxnSpLocks/>
            </p:cNvCxnSpPr>
            <p:nvPr/>
          </p:nvCxnSpPr>
          <p:spPr>
            <a:xfrm rot="20776585">
              <a:off x="7220165" y="2796601"/>
              <a:ext cx="1262159" cy="215822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51BAFB36-1BAD-9CF9-3909-007F7775C383}"/>
                </a:ext>
              </a:extLst>
            </p:cNvPr>
            <p:cNvCxnSpPr>
              <a:cxnSpLocks/>
            </p:cNvCxnSpPr>
            <p:nvPr/>
          </p:nvCxnSpPr>
          <p:spPr>
            <a:xfrm rot="17265567" flipH="1" flipV="1">
              <a:off x="7745648" y="3790315"/>
              <a:ext cx="122592" cy="5238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0D1A62E6-9CC4-CC93-79CA-B2D48CCE3006}"/>
                </a:ext>
              </a:extLst>
            </p:cNvPr>
            <p:cNvCxnSpPr>
              <a:cxnSpLocks/>
              <a:endCxn id="44" idx="2"/>
            </p:cNvCxnSpPr>
            <p:nvPr/>
          </p:nvCxnSpPr>
          <p:spPr>
            <a:xfrm rot="20776585" flipH="1">
              <a:off x="7105481" y="2962285"/>
              <a:ext cx="134123" cy="2154073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BF663585-9BAD-0D4C-5421-A1B0958CBF37}"/>
                </a:ext>
              </a:extLst>
            </p:cNvPr>
            <p:cNvCxnSpPr>
              <a:cxnSpLocks/>
              <a:endCxn id="44" idx="0"/>
            </p:cNvCxnSpPr>
            <p:nvPr/>
          </p:nvCxnSpPr>
          <p:spPr>
            <a:xfrm rot="20776585">
              <a:off x="7076000" y="2738348"/>
              <a:ext cx="1890401" cy="101846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Arc 54">
              <a:extLst>
                <a:ext uri="{FF2B5EF4-FFF2-40B4-BE49-F238E27FC236}">
                  <a16:creationId xmlns:a16="http://schemas.microsoft.com/office/drawing/2014/main" id="{F0ACAAEF-3662-DDCF-2C2D-BA82AC7D4F27}"/>
                </a:ext>
              </a:extLst>
            </p:cNvPr>
            <p:cNvSpPr/>
            <p:nvPr/>
          </p:nvSpPr>
          <p:spPr>
            <a:xfrm rot="5757735">
              <a:off x="6821523" y="2825950"/>
              <a:ext cx="485061" cy="539591"/>
            </a:xfrm>
            <a:prstGeom prst="arc">
              <a:avLst>
                <a:gd name="adj1" fmla="val 15371673"/>
                <a:gd name="adj2" fmla="val 89956"/>
              </a:avLst>
            </a:prstGeom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C83621DF-94D0-1C2A-35F1-25A8CEBD7E7F}"/>
                </a:ext>
              </a:extLst>
            </p:cNvPr>
            <p:cNvCxnSpPr>
              <a:cxnSpLocks/>
            </p:cNvCxnSpPr>
            <p:nvPr/>
          </p:nvCxnSpPr>
          <p:spPr>
            <a:xfrm rot="20776585" flipH="1" flipV="1">
              <a:off x="7126282" y="4114514"/>
              <a:ext cx="134124" cy="1998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4587D4EB-D2B5-E050-A929-B1BE118A4BB7}"/>
                </a:ext>
              </a:extLst>
            </p:cNvPr>
            <p:cNvCxnSpPr>
              <a:cxnSpLocks/>
            </p:cNvCxnSpPr>
            <p:nvPr/>
          </p:nvCxnSpPr>
          <p:spPr>
            <a:xfrm rot="20776585" flipH="1">
              <a:off x="8050884" y="3211463"/>
              <a:ext cx="50800" cy="12276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C26F28C2-8EF7-FFDE-77D1-48C1B2984041}"/>
                </a:ext>
              </a:extLst>
            </p:cNvPr>
            <p:cNvCxnSpPr>
              <a:cxnSpLocks/>
            </p:cNvCxnSpPr>
            <p:nvPr/>
          </p:nvCxnSpPr>
          <p:spPr>
            <a:xfrm rot="20776585" flipH="1" flipV="1">
              <a:off x="7356662" y="5010608"/>
              <a:ext cx="806325" cy="166536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olid"/>
              <a:headEnd type="stealth" w="lg" len="lg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6D6A762C-C063-15AF-7326-BA88253DECA7}"/>
                    </a:ext>
                  </a:extLst>
                </p:cNvPr>
                <p:cNvSpPr txBox="1"/>
                <p:nvPr/>
              </p:nvSpPr>
              <p:spPr>
                <a:xfrm>
                  <a:off x="7743022" y="4996907"/>
                  <a:ext cx="452207" cy="43088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oMath>
                    </m:oMathPara>
                  </a14:m>
                  <a:endParaRPr lang="en-US" sz="2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6D6A762C-C063-15AF-7326-BA88253DECA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43022" y="4996907"/>
                  <a:ext cx="452207" cy="430887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AFD60094-CF8C-0CF7-88C5-A42BAA32F9BD}"/>
                    </a:ext>
                  </a:extLst>
                </p:cNvPr>
                <p:cNvSpPr txBox="1"/>
                <p:nvPr/>
              </p:nvSpPr>
              <p:spPr>
                <a:xfrm>
                  <a:off x="7072550" y="3149374"/>
                  <a:ext cx="349714" cy="58477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en-US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oMath>
                    </m:oMathPara>
                  </a14:m>
                  <a:endParaRPr lang="en-US" sz="32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AFD60094-CF8C-0CF7-88C5-A42BAA32F9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72550" y="3149374"/>
                  <a:ext cx="349714" cy="584775"/>
                </a:xfrm>
                <a:prstGeom prst="rect">
                  <a:avLst/>
                </a:prstGeom>
                <a:blipFill>
                  <a:blip r:embed="rId11"/>
                  <a:stretch>
                    <a:fillRect r="-6724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3" name="Arc 82">
              <a:extLst>
                <a:ext uri="{FF2B5EF4-FFF2-40B4-BE49-F238E27FC236}">
                  <a16:creationId xmlns:a16="http://schemas.microsoft.com/office/drawing/2014/main" id="{6A302232-88E7-548F-C252-A007E24E3CD4}"/>
                </a:ext>
              </a:extLst>
            </p:cNvPr>
            <p:cNvSpPr/>
            <p:nvPr/>
          </p:nvSpPr>
          <p:spPr>
            <a:xfrm rot="5757735">
              <a:off x="5697779" y="1729965"/>
              <a:ext cx="3690287" cy="4105151"/>
            </a:xfrm>
            <a:prstGeom prst="arc">
              <a:avLst>
                <a:gd name="adj1" fmla="val 16571207"/>
                <a:gd name="adj2" fmla="val 19486504"/>
              </a:avLst>
            </a:prstGeom>
            <a:ln w="31750">
              <a:solidFill>
                <a:schemeClr val="tx1"/>
              </a:solidFill>
              <a:headEnd type="stealth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45B32BD2-37DD-CB93-148F-9B636355E9E1}"/>
                    </a:ext>
                  </a:extLst>
                </p:cNvPr>
                <p:cNvSpPr txBox="1"/>
                <p:nvPr/>
              </p:nvSpPr>
              <p:spPr>
                <a:xfrm>
                  <a:off x="9161678" y="4868296"/>
                  <a:ext cx="452207" cy="43088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𝑑𝑅</m:t>
                        </m:r>
                      </m:oMath>
                    </m:oMathPara>
                  </a14:m>
                  <a:endParaRPr lang="en-US" sz="2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45B32BD2-37DD-CB93-148F-9B636355E9E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61678" y="4868296"/>
                  <a:ext cx="452207" cy="430887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440BE6A4-C9B9-F1D3-2A38-5CA1A54FFF9C}"/>
                    </a:ext>
                  </a:extLst>
                </p:cNvPr>
                <p:cNvSpPr txBox="1"/>
                <p:nvPr/>
              </p:nvSpPr>
              <p:spPr>
                <a:xfrm>
                  <a:off x="6713244" y="4005482"/>
                  <a:ext cx="452207" cy="43088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oMath>
                    </m:oMathPara>
                  </a14:m>
                  <a:endParaRPr lang="en-US" sz="2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440BE6A4-C9B9-F1D3-2A38-5CA1A54FFF9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13244" y="4005482"/>
                  <a:ext cx="452207" cy="430887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89B89721-2AF8-D413-9C84-55688EA4904C}"/>
                    </a:ext>
                  </a:extLst>
                </p:cNvPr>
                <p:cNvSpPr txBox="1"/>
                <p:nvPr/>
              </p:nvSpPr>
              <p:spPr>
                <a:xfrm>
                  <a:off x="8139633" y="2880301"/>
                  <a:ext cx="452207" cy="43088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oMath>
                    </m:oMathPara>
                  </a14:m>
                  <a:endParaRPr lang="en-US" sz="2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89B89721-2AF8-D413-9C84-55688EA4904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39633" y="2880301"/>
                  <a:ext cx="452207" cy="430887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16DF3927-C4EA-0B4A-4375-0E92481A7C9A}"/>
                </a:ext>
              </a:extLst>
            </p:cNvPr>
            <p:cNvSpPr/>
            <p:nvPr/>
          </p:nvSpPr>
          <p:spPr>
            <a:xfrm rot="18689204">
              <a:off x="8581013" y="4510391"/>
              <a:ext cx="165766" cy="15560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9142041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A163289-B7E9-BCE7-4013-ABE557F9E2C2}"/>
              </a:ext>
            </a:extLst>
          </p:cNvPr>
          <p:cNvCxnSpPr>
            <a:cxnSpLocks/>
            <a:stCxn id="2" idx="0"/>
            <a:endCxn id="2" idx="4"/>
          </p:cNvCxnSpPr>
          <p:nvPr/>
        </p:nvCxnSpPr>
        <p:spPr>
          <a:xfrm flipV="1">
            <a:off x="2899973" y="2955549"/>
            <a:ext cx="4707328" cy="1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421D064D-1381-E972-4F98-6B6B92C3EC5B}"/>
              </a:ext>
            </a:extLst>
          </p:cNvPr>
          <p:cNvSpPr/>
          <p:nvPr/>
        </p:nvSpPr>
        <p:spPr>
          <a:xfrm>
            <a:off x="3702050" y="1831975"/>
            <a:ext cx="3171825" cy="1117600"/>
          </a:xfrm>
          <a:custGeom>
            <a:avLst/>
            <a:gdLst>
              <a:gd name="connsiteX0" fmla="*/ 3111500 w 3171825"/>
              <a:gd name="connsiteY0" fmla="*/ 1089025 h 1117600"/>
              <a:gd name="connsiteX1" fmla="*/ 847725 w 3171825"/>
              <a:gd name="connsiteY1" fmla="*/ 0 h 1117600"/>
              <a:gd name="connsiteX2" fmla="*/ 739775 w 3171825"/>
              <a:gd name="connsiteY2" fmla="*/ 15875 h 1117600"/>
              <a:gd name="connsiteX3" fmla="*/ 473075 w 3171825"/>
              <a:gd name="connsiteY3" fmla="*/ 79375 h 1117600"/>
              <a:gd name="connsiteX4" fmla="*/ 330200 w 3171825"/>
              <a:gd name="connsiteY4" fmla="*/ 111125 h 1117600"/>
              <a:gd name="connsiteX5" fmla="*/ 117475 w 3171825"/>
              <a:gd name="connsiteY5" fmla="*/ 196850 h 1117600"/>
              <a:gd name="connsiteX6" fmla="*/ 0 w 3171825"/>
              <a:gd name="connsiteY6" fmla="*/ 244475 h 1117600"/>
              <a:gd name="connsiteX7" fmla="*/ 3171825 w 3171825"/>
              <a:gd name="connsiteY7" fmla="*/ 1117600 h 1117600"/>
              <a:gd name="connsiteX8" fmla="*/ 3111500 w 3171825"/>
              <a:gd name="connsiteY8" fmla="*/ 1089025 h 111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71825" h="1117600">
                <a:moveTo>
                  <a:pt x="3111500" y="1089025"/>
                </a:moveTo>
                <a:lnTo>
                  <a:pt x="847725" y="0"/>
                </a:lnTo>
                <a:lnTo>
                  <a:pt x="739775" y="15875"/>
                </a:lnTo>
                <a:lnTo>
                  <a:pt x="473075" y="79375"/>
                </a:lnTo>
                <a:lnTo>
                  <a:pt x="330200" y="111125"/>
                </a:lnTo>
                <a:lnTo>
                  <a:pt x="117475" y="196850"/>
                </a:lnTo>
                <a:lnTo>
                  <a:pt x="0" y="244475"/>
                </a:lnTo>
                <a:lnTo>
                  <a:pt x="3171825" y="1117600"/>
                </a:lnTo>
                <a:lnTo>
                  <a:pt x="3111500" y="1089025"/>
                </a:lnTo>
                <a:close/>
              </a:path>
            </a:pathLst>
          </a:custGeom>
          <a:solidFill>
            <a:schemeClr val="accent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651E68C8-4365-ACCE-3F5D-3E871DEF6B86}"/>
              </a:ext>
            </a:extLst>
          </p:cNvPr>
          <p:cNvSpPr/>
          <p:nvPr/>
        </p:nvSpPr>
        <p:spPr>
          <a:xfrm rot="16200000">
            <a:off x="4081086" y="601886"/>
            <a:ext cx="2345101" cy="4707328"/>
          </a:xfrm>
          <a:prstGeom prst="ellipse">
            <a:avLst/>
          </a:prstGeom>
          <a:noFill/>
          <a:ln w="381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4C863AA-8F65-2284-FEA0-6711D7C50DF9}"/>
              </a:ext>
            </a:extLst>
          </p:cNvPr>
          <p:cNvSpPr/>
          <p:nvPr/>
        </p:nvSpPr>
        <p:spPr>
          <a:xfrm>
            <a:off x="5225202" y="2920160"/>
            <a:ext cx="56867" cy="5882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CF9CF8D-B43E-C2C4-0257-86D430AC2175}"/>
              </a:ext>
            </a:extLst>
          </p:cNvPr>
          <p:cNvSpPr/>
          <p:nvPr/>
        </p:nvSpPr>
        <p:spPr>
          <a:xfrm rot="5400000">
            <a:off x="6825595" y="2829214"/>
            <a:ext cx="319626" cy="330656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F3031C6-A309-C910-E682-81AB365E3BC7}"/>
              </a:ext>
            </a:extLst>
          </p:cNvPr>
          <p:cNvCxnSpPr>
            <a:cxnSpLocks/>
          </p:cNvCxnSpPr>
          <p:nvPr/>
        </p:nvCxnSpPr>
        <p:spPr>
          <a:xfrm flipV="1">
            <a:off x="3873500" y="1802561"/>
            <a:ext cx="713834" cy="77039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7895032A-7907-B63B-CE4D-A7B783B05DAA}"/>
              </a:ext>
            </a:extLst>
          </p:cNvPr>
          <p:cNvSpPr/>
          <p:nvPr/>
        </p:nvSpPr>
        <p:spPr>
          <a:xfrm rot="15895864" flipH="1">
            <a:off x="4342242" y="1637838"/>
            <a:ext cx="454917" cy="339300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D4BA1EE-9306-8846-7F55-00FFAB7F46DA}"/>
              </a:ext>
            </a:extLst>
          </p:cNvPr>
          <p:cNvCxnSpPr>
            <a:cxnSpLocks/>
          </p:cNvCxnSpPr>
          <p:nvPr/>
        </p:nvCxnSpPr>
        <p:spPr>
          <a:xfrm>
            <a:off x="5253635" y="1803850"/>
            <a:ext cx="2" cy="2324251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B8EE872-170E-A6BF-8C83-486FDD7F9109}"/>
                  </a:ext>
                </a:extLst>
              </p:cNvPr>
              <p:cNvSpPr txBox="1"/>
              <p:nvPr/>
            </p:nvSpPr>
            <p:spPr>
              <a:xfrm>
                <a:off x="3923240" y="1460005"/>
                <a:ext cx="45220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B8EE872-170E-A6BF-8C83-486FDD7F91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3240" y="1460005"/>
                <a:ext cx="452207" cy="369332"/>
              </a:xfrm>
              <a:prstGeom prst="rect">
                <a:avLst/>
              </a:prstGeom>
              <a:blipFill>
                <a:blip r:embed="rId4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6273467-D852-B96B-0A29-318C9B95D3E6}"/>
                  </a:ext>
                </a:extLst>
              </p:cNvPr>
              <p:cNvSpPr txBox="1"/>
              <p:nvPr/>
            </p:nvSpPr>
            <p:spPr>
              <a:xfrm>
                <a:off x="6985408" y="3040284"/>
                <a:ext cx="45220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6273467-D852-B96B-0A29-318C9B95D3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5408" y="3040284"/>
                <a:ext cx="452207" cy="369332"/>
              </a:xfrm>
              <a:prstGeom prst="rect">
                <a:avLst/>
              </a:prstGeom>
              <a:blipFill>
                <a:blip r:embed="rId5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4259566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8F38D53C-48F6-E76C-05C5-61D930614177}"/>
              </a:ext>
            </a:extLst>
          </p:cNvPr>
          <p:cNvSpPr/>
          <p:nvPr/>
        </p:nvSpPr>
        <p:spPr>
          <a:xfrm>
            <a:off x="1470883" y="3317913"/>
            <a:ext cx="3494315" cy="2013858"/>
          </a:xfrm>
          <a:prstGeom prst="triangle">
            <a:avLst>
              <a:gd name="adj" fmla="val 0"/>
            </a:avLst>
          </a:prstGeom>
          <a:pattFill prst="pct5">
            <a:fgClr>
              <a:schemeClr val="tx1">
                <a:lumMod val="85000"/>
                <a:lumOff val="15000"/>
              </a:schemeClr>
            </a:fgClr>
            <a:bgClr>
              <a:schemeClr val="accent5">
                <a:lumMod val="40000"/>
                <a:lumOff val="60000"/>
              </a:schemeClr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C7AC9D8-0CD3-CA74-CEE1-ED9838F447AD}"/>
              </a:ext>
            </a:extLst>
          </p:cNvPr>
          <p:cNvCxnSpPr>
            <a:cxnSpLocks/>
          </p:cNvCxnSpPr>
          <p:nvPr/>
        </p:nvCxnSpPr>
        <p:spPr>
          <a:xfrm>
            <a:off x="2395906" y="4590231"/>
            <a:ext cx="0" cy="741540"/>
          </a:xfrm>
          <a:prstGeom prst="straightConnector1">
            <a:avLst/>
          </a:prstGeom>
          <a:ln w="41275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F92A196-16CD-CB83-70ED-DBF21D508F26}"/>
              </a:ext>
            </a:extLst>
          </p:cNvPr>
          <p:cNvCxnSpPr>
            <a:cxnSpLocks/>
          </p:cNvCxnSpPr>
          <p:nvPr/>
        </p:nvCxnSpPr>
        <p:spPr>
          <a:xfrm flipH="1">
            <a:off x="1470883" y="4467466"/>
            <a:ext cx="682652" cy="0"/>
          </a:xfrm>
          <a:prstGeom prst="straightConnector1">
            <a:avLst/>
          </a:prstGeom>
          <a:ln w="41275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E49A77A-CB28-5E01-4FE2-710BE34D040F}"/>
              </a:ext>
            </a:extLst>
          </p:cNvPr>
          <p:cNvCxnSpPr>
            <a:cxnSpLocks/>
            <a:endCxn id="2" idx="5"/>
          </p:cNvCxnSpPr>
          <p:nvPr/>
        </p:nvCxnSpPr>
        <p:spPr>
          <a:xfrm flipV="1">
            <a:off x="2803530" y="4324842"/>
            <a:ext cx="414511" cy="636159"/>
          </a:xfrm>
          <a:prstGeom prst="straightConnector1">
            <a:avLst/>
          </a:prstGeom>
          <a:ln w="41275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F72CA35-6FFD-1F22-AA8E-AB5FFCCA16C3}"/>
              </a:ext>
            </a:extLst>
          </p:cNvPr>
          <p:cNvCxnSpPr>
            <a:cxnSpLocks/>
          </p:cNvCxnSpPr>
          <p:nvPr/>
        </p:nvCxnSpPr>
        <p:spPr>
          <a:xfrm flipV="1">
            <a:off x="3218041" y="3810726"/>
            <a:ext cx="0" cy="1275264"/>
          </a:xfrm>
          <a:prstGeom prst="straightConnector1">
            <a:avLst/>
          </a:prstGeom>
          <a:ln w="31750">
            <a:solidFill>
              <a:schemeClr val="tx1"/>
            </a:solidFill>
            <a:prstDash val="dash"/>
            <a:headEnd type="none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00EB2E1-282A-47EC-118C-DCF404460B3D}"/>
              </a:ext>
            </a:extLst>
          </p:cNvPr>
          <p:cNvCxnSpPr>
            <a:cxnSpLocks/>
          </p:cNvCxnSpPr>
          <p:nvPr/>
        </p:nvCxnSpPr>
        <p:spPr>
          <a:xfrm flipH="1">
            <a:off x="2465251" y="4324842"/>
            <a:ext cx="1605280" cy="0"/>
          </a:xfrm>
          <a:prstGeom prst="straightConnector1">
            <a:avLst/>
          </a:prstGeom>
          <a:ln w="22225">
            <a:solidFill>
              <a:schemeClr val="tx1"/>
            </a:solidFill>
            <a:prstDash val="solid"/>
            <a:headEnd type="none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0A88E2B-5887-6BCB-B5C8-B406586D183E}"/>
                  </a:ext>
                </a:extLst>
              </p:cNvPr>
              <p:cNvSpPr txBox="1"/>
              <p:nvPr/>
            </p:nvSpPr>
            <p:spPr>
              <a:xfrm>
                <a:off x="1684999" y="3986633"/>
                <a:ext cx="45220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0A88E2B-5887-6BCB-B5C8-B406586D18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4999" y="3986633"/>
                <a:ext cx="452207" cy="369332"/>
              </a:xfrm>
              <a:prstGeom prst="rect">
                <a:avLst/>
              </a:prstGeom>
              <a:blipFill>
                <a:blip r:embed="rId2"/>
                <a:stretch>
                  <a:fillRect l="-10667"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A85F0ED-F7F2-7CB4-3E52-8F148E300D8E}"/>
                  </a:ext>
                </a:extLst>
              </p:cNvPr>
              <p:cNvSpPr txBox="1"/>
              <p:nvPr/>
            </p:nvSpPr>
            <p:spPr>
              <a:xfrm>
                <a:off x="1974928" y="4578968"/>
                <a:ext cx="45220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A85F0ED-F7F2-7CB4-3E52-8F148E300D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4928" y="4578968"/>
                <a:ext cx="452207" cy="369332"/>
              </a:xfrm>
              <a:prstGeom prst="rect">
                <a:avLst/>
              </a:prstGeom>
              <a:blipFill>
                <a:blip r:embed="rId3"/>
                <a:stretch>
                  <a:fillRect l="-10811" r="-1351"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DED043B-4753-42EC-69B5-5D724C8FE983}"/>
                  </a:ext>
                </a:extLst>
              </p:cNvPr>
              <p:cNvSpPr txBox="1"/>
              <p:nvPr/>
            </p:nvSpPr>
            <p:spPr>
              <a:xfrm>
                <a:off x="2810764" y="4810275"/>
                <a:ext cx="45220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DED043B-4753-42EC-69B5-5D724C8FE9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0764" y="4810275"/>
                <a:ext cx="452207" cy="369332"/>
              </a:xfrm>
              <a:prstGeom prst="rect">
                <a:avLst/>
              </a:prstGeom>
              <a:blipFill>
                <a:blip r:embed="rId4"/>
                <a:stretch>
                  <a:fillRect l="-10811" r="-1351"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Arc 27">
            <a:extLst>
              <a:ext uri="{FF2B5EF4-FFF2-40B4-BE49-F238E27FC236}">
                <a16:creationId xmlns:a16="http://schemas.microsoft.com/office/drawing/2014/main" id="{68124C30-88A5-B3D5-EA11-C905CDE7B947}"/>
              </a:ext>
            </a:extLst>
          </p:cNvPr>
          <p:cNvSpPr/>
          <p:nvPr/>
        </p:nvSpPr>
        <p:spPr>
          <a:xfrm rot="8617691">
            <a:off x="2994212" y="4384563"/>
            <a:ext cx="246295" cy="273984"/>
          </a:xfrm>
          <a:prstGeom prst="arc">
            <a:avLst>
              <a:gd name="adj1" fmla="val 15371673"/>
              <a:gd name="adj2" fmla="val 21388637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9447DA3-098B-6C6B-03E8-E4EA9727824D}"/>
                  </a:ext>
                </a:extLst>
              </p:cNvPr>
              <p:cNvSpPr txBox="1"/>
              <p:nvPr/>
            </p:nvSpPr>
            <p:spPr>
              <a:xfrm>
                <a:off x="2931180" y="4553588"/>
                <a:ext cx="34971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9447DA3-098B-6C6B-03E8-E4EA972782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1180" y="4553588"/>
                <a:ext cx="349714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Arc 29">
            <a:extLst>
              <a:ext uri="{FF2B5EF4-FFF2-40B4-BE49-F238E27FC236}">
                <a16:creationId xmlns:a16="http://schemas.microsoft.com/office/drawing/2014/main" id="{2D4FBAAA-2916-B088-7427-2AD66C825F46}"/>
              </a:ext>
            </a:extLst>
          </p:cNvPr>
          <p:cNvSpPr/>
          <p:nvPr/>
        </p:nvSpPr>
        <p:spPr>
          <a:xfrm rot="15253714">
            <a:off x="2831647" y="4138157"/>
            <a:ext cx="222282" cy="242831"/>
          </a:xfrm>
          <a:prstGeom prst="arc">
            <a:avLst>
              <a:gd name="adj1" fmla="val 15371673"/>
              <a:gd name="adj2" fmla="val 89956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D537F24-794E-3547-67CF-4DD246CF860E}"/>
                  </a:ext>
                </a:extLst>
              </p:cNvPr>
              <p:cNvSpPr txBox="1"/>
              <p:nvPr/>
            </p:nvSpPr>
            <p:spPr>
              <a:xfrm>
                <a:off x="2538446" y="3981911"/>
                <a:ext cx="34971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D537F24-794E-3547-67CF-4DD246CF86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8446" y="3981911"/>
                <a:ext cx="349714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Arc 32">
            <a:extLst>
              <a:ext uri="{FF2B5EF4-FFF2-40B4-BE49-F238E27FC236}">
                <a16:creationId xmlns:a16="http://schemas.microsoft.com/office/drawing/2014/main" id="{F253FD15-8D97-00C7-7BF0-D21812D5D4F0}"/>
              </a:ext>
            </a:extLst>
          </p:cNvPr>
          <p:cNvSpPr/>
          <p:nvPr/>
        </p:nvSpPr>
        <p:spPr>
          <a:xfrm rot="15253714">
            <a:off x="4571772" y="5148011"/>
            <a:ext cx="222282" cy="242831"/>
          </a:xfrm>
          <a:prstGeom prst="arc">
            <a:avLst>
              <a:gd name="adj1" fmla="val 15371673"/>
              <a:gd name="adj2" fmla="val 89956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38B344C-885A-C696-9438-19877CB86293}"/>
                  </a:ext>
                </a:extLst>
              </p:cNvPr>
              <p:cNvSpPr txBox="1"/>
              <p:nvPr/>
            </p:nvSpPr>
            <p:spPr>
              <a:xfrm>
                <a:off x="4278571" y="4991765"/>
                <a:ext cx="34971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38B344C-885A-C696-9438-19877CB862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8571" y="4991765"/>
                <a:ext cx="349714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546A5317-8139-F0DE-C13E-2247D4027152}"/>
                  </a:ext>
                </a:extLst>
              </p:cNvPr>
              <p:cNvSpPr txBox="1"/>
              <p:nvPr/>
            </p:nvSpPr>
            <p:spPr>
              <a:xfrm rot="1552105">
                <a:off x="2686577" y="3770765"/>
                <a:ext cx="452207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546A5317-8139-F0DE-C13E-2247D40271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552105">
                <a:off x="2686577" y="3770765"/>
                <a:ext cx="452207" cy="307777"/>
              </a:xfrm>
              <a:prstGeom prst="rect">
                <a:avLst/>
              </a:prstGeom>
              <a:blipFill>
                <a:blip r:embed="rId8"/>
                <a:stretch>
                  <a:fillRect l="-18889" r="-12222" b="-21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9E1394E-AF74-728D-A5FD-E6FD93DAFF16}"/>
              </a:ext>
            </a:extLst>
          </p:cNvPr>
          <p:cNvCxnSpPr>
            <a:cxnSpLocks/>
            <a:endCxn id="2" idx="5"/>
          </p:cNvCxnSpPr>
          <p:nvPr/>
        </p:nvCxnSpPr>
        <p:spPr>
          <a:xfrm>
            <a:off x="2571873" y="3954070"/>
            <a:ext cx="646168" cy="370772"/>
          </a:xfrm>
          <a:prstGeom prst="straightConnector1">
            <a:avLst/>
          </a:prstGeom>
          <a:ln w="41275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6A8855C5-46FD-82E8-0686-CDF25B9AAD8F}"/>
              </a:ext>
            </a:extLst>
          </p:cNvPr>
          <p:cNvSpPr/>
          <p:nvPr/>
        </p:nvSpPr>
        <p:spPr>
          <a:xfrm>
            <a:off x="1480204" y="5151212"/>
            <a:ext cx="188973" cy="17738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BA686DB3-82BB-AB1D-5842-BFCD90D78160}"/>
              </a:ext>
            </a:extLst>
          </p:cNvPr>
          <p:cNvCxnSpPr>
            <a:cxnSpLocks/>
          </p:cNvCxnSpPr>
          <p:nvPr/>
        </p:nvCxnSpPr>
        <p:spPr>
          <a:xfrm flipH="1">
            <a:off x="2364678" y="5328596"/>
            <a:ext cx="853362" cy="5903"/>
          </a:xfrm>
          <a:prstGeom prst="straightConnector1">
            <a:avLst/>
          </a:prstGeom>
          <a:ln w="41275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1406908C-9A22-00DB-CAC9-BCDEC722397C}"/>
                  </a:ext>
                </a:extLst>
              </p:cNvPr>
              <p:cNvSpPr txBox="1"/>
              <p:nvPr/>
            </p:nvSpPr>
            <p:spPr>
              <a:xfrm>
                <a:off x="2896532" y="5351508"/>
                <a:ext cx="452207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1406908C-9A22-00DB-CAC9-BCDEC72239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6532" y="5351508"/>
                <a:ext cx="452207" cy="307777"/>
              </a:xfrm>
              <a:prstGeom prst="rect">
                <a:avLst/>
              </a:prstGeom>
              <a:blipFill>
                <a:blip r:embed="rId9"/>
                <a:stretch>
                  <a:fillRect l="-18919" r="-29730" b="-2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2E7CE94B-4936-41F3-7AA6-D1EC4C902665}"/>
              </a:ext>
            </a:extLst>
          </p:cNvPr>
          <p:cNvGrpSpPr/>
          <p:nvPr/>
        </p:nvGrpSpPr>
        <p:grpSpPr>
          <a:xfrm>
            <a:off x="8409215" y="325890"/>
            <a:ext cx="2819400" cy="2809875"/>
            <a:chOff x="8409215" y="325890"/>
            <a:chExt cx="2819400" cy="280987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26573D5-C5F8-428C-E898-C0E8122021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09215" y="325890"/>
              <a:ext cx="2819400" cy="28098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1E22BBA0-AA00-21D5-600A-ECFD10378AB7}"/>
                </a:ext>
              </a:extLst>
            </p:cNvPr>
            <p:cNvSpPr/>
            <p:nvPr/>
          </p:nvSpPr>
          <p:spPr>
            <a:xfrm>
              <a:off x="9618523" y="1030405"/>
              <a:ext cx="499787" cy="688415"/>
            </a:xfrm>
            <a:custGeom>
              <a:avLst/>
              <a:gdLst>
                <a:gd name="connsiteX0" fmla="*/ 206742 w 499787"/>
                <a:gd name="connsiteY0" fmla="*/ 17798 h 688415"/>
                <a:gd name="connsiteX1" fmla="*/ 51167 w 499787"/>
                <a:gd name="connsiteY1" fmla="*/ 5098 h 688415"/>
                <a:gd name="connsiteX2" fmla="*/ 367 w 499787"/>
                <a:gd name="connsiteY2" fmla="*/ 100348 h 688415"/>
                <a:gd name="connsiteX3" fmla="*/ 32117 w 499787"/>
                <a:gd name="connsiteY3" fmla="*/ 268623 h 688415"/>
                <a:gd name="connsiteX4" fmla="*/ 101967 w 499787"/>
                <a:gd name="connsiteY4" fmla="*/ 319423 h 688415"/>
                <a:gd name="connsiteX5" fmla="*/ 206742 w 499787"/>
                <a:gd name="connsiteY5" fmla="*/ 582948 h 688415"/>
                <a:gd name="connsiteX6" fmla="*/ 295642 w 499787"/>
                <a:gd name="connsiteY6" fmla="*/ 687723 h 688415"/>
                <a:gd name="connsiteX7" fmla="*/ 476617 w 499787"/>
                <a:gd name="connsiteY7" fmla="*/ 624223 h 688415"/>
                <a:gd name="connsiteX8" fmla="*/ 495667 w 499787"/>
                <a:gd name="connsiteY8" fmla="*/ 541673 h 688415"/>
                <a:gd name="connsiteX9" fmla="*/ 460742 w 499787"/>
                <a:gd name="connsiteY9" fmla="*/ 465473 h 688415"/>
                <a:gd name="connsiteX10" fmla="*/ 362317 w 499787"/>
                <a:gd name="connsiteY10" fmla="*/ 379748 h 688415"/>
                <a:gd name="connsiteX11" fmla="*/ 314692 w 499787"/>
                <a:gd name="connsiteY11" fmla="*/ 271798 h 688415"/>
                <a:gd name="connsiteX12" fmla="*/ 314692 w 499787"/>
                <a:gd name="connsiteY12" fmla="*/ 205123 h 688415"/>
                <a:gd name="connsiteX13" fmla="*/ 282942 w 499787"/>
                <a:gd name="connsiteY13" fmla="*/ 59073 h 688415"/>
                <a:gd name="connsiteX14" fmla="*/ 206742 w 499787"/>
                <a:gd name="connsiteY14" fmla="*/ 17798 h 68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99787" h="688415">
                  <a:moveTo>
                    <a:pt x="206742" y="17798"/>
                  </a:moveTo>
                  <a:cubicBezTo>
                    <a:pt x="168113" y="8802"/>
                    <a:pt x="85563" y="-8660"/>
                    <a:pt x="51167" y="5098"/>
                  </a:cubicBezTo>
                  <a:cubicBezTo>
                    <a:pt x="16771" y="18856"/>
                    <a:pt x="3542" y="56427"/>
                    <a:pt x="367" y="100348"/>
                  </a:cubicBezTo>
                  <a:cubicBezTo>
                    <a:pt x="-2808" y="144269"/>
                    <a:pt x="15184" y="232111"/>
                    <a:pt x="32117" y="268623"/>
                  </a:cubicBezTo>
                  <a:cubicBezTo>
                    <a:pt x="49050" y="305136"/>
                    <a:pt x="72863" y="267036"/>
                    <a:pt x="101967" y="319423"/>
                  </a:cubicBezTo>
                  <a:cubicBezTo>
                    <a:pt x="131071" y="371810"/>
                    <a:pt x="174463" y="521565"/>
                    <a:pt x="206742" y="582948"/>
                  </a:cubicBezTo>
                  <a:cubicBezTo>
                    <a:pt x="239021" y="644331"/>
                    <a:pt x="250663" y="680844"/>
                    <a:pt x="295642" y="687723"/>
                  </a:cubicBezTo>
                  <a:cubicBezTo>
                    <a:pt x="340621" y="694602"/>
                    <a:pt x="443279" y="648565"/>
                    <a:pt x="476617" y="624223"/>
                  </a:cubicBezTo>
                  <a:cubicBezTo>
                    <a:pt x="509955" y="599881"/>
                    <a:pt x="498313" y="568131"/>
                    <a:pt x="495667" y="541673"/>
                  </a:cubicBezTo>
                  <a:cubicBezTo>
                    <a:pt x="493021" y="515215"/>
                    <a:pt x="482967" y="492460"/>
                    <a:pt x="460742" y="465473"/>
                  </a:cubicBezTo>
                  <a:cubicBezTo>
                    <a:pt x="438517" y="438486"/>
                    <a:pt x="386659" y="412027"/>
                    <a:pt x="362317" y="379748"/>
                  </a:cubicBezTo>
                  <a:cubicBezTo>
                    <a:pt x="337975" y="347469"/>
                    <a:pt x="322629" y="300902"/>
                    <a:pt x="314692" y="271798"/>
                  </a:cubicBezTo>
                  <a:cubicBezTo>
                    <a:pt x="306755" y="242694"/>
                    <a:pt x="319984" y="240577"/>
                    <a:pt x="314692" y="205123"/>
                  </a:cubicBezTo>
                  <a:cubicBezTo>
                    <a:pt x="309400" y="169669"/>
                    <a:pt x="301463" y="89764"/>
                    <a:pt x="282942" y="59073"/>
                  </a:cubicBezTo>
                  <a:cubicBezTo>
                    <a:pt x="264421" y="28382"/>
                    <a:pt x="245371" y="26794"/>
                    <a:pt x="206742" y="17798"/>
                  </a:cubicBezTo>
                  <a:close/>
                </a:path>
              </a:pathLst>
            </a:custGeom>
            <a:solidFill>
              <a:srgbClr val="DADDD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7D726EB-B41F-55F6-34B2-412FC76D5C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26563" b="48242" l="44141" r="59473">
                          <a14:foregroundMark x1="57493" y1="46582" x2="56641" y2="47363"/>
                          <a14:foregroundMark x1="58912" y1="45281" x2="57919" y2="46191"/>
                          <a14:foregroundMark x1="56641" y1="47363" x2="56445" y2="47461"/>
                          <a14:foregroundMark x1="47702" y1="27774" x2="47070" y2="27734"/>
                          <a14:foregroundMark x1="50195" y1="27930" x2="48359" y2="27815"/>
                          <a14:foregroundMark x1="47070" y1="27734" x2="44141" y2="29688"/>
                          <a14:foregroundMark x1="44141" y1="29688" x2="44336" y2="32422"/>
                          <a14:foregroundMark x1="48355" y1="26748" x2="46191" y2="27148"/>
                          <a14:foregroundMark x1="48242" y1="26758" x2="49023" y2="26855"/>
                          <a14:foregroundMark x1="59277" y1="46387" x2="59277" y2="46387"/>
                          <a14:foregroundMark x1="59473" y1="46387" x2="59473" y2="46387"/>
                          <a14:foregroundMark x1="55664" y1="48242" x2="55371" y2="48242"/>
                          <a14:backgroundMark x1="59277" y1="45117" x2="59082" y2="45215"/>
                          <a14:backgroundMark x1="59481" y1="46387" x2="59375" y2="45801"/>
                          <a14:backgroundMark x1="59570" y1="46875" x2="59481" y2="4638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892" t="25073" r="39381" b="50427"/>
            <a:stretch>
              <a:fillRect/>
            </a:stretch>
          </p:blipFill>
          <p:spPr bwMode="auto">
            <a:xfrm rot="5156629">
              <a:off x="9701134" y="938332"/>
              <a:ext cx="676153" cy="539224"/>
            </a:xfrm>
            <a:custGeom>
              <a:avLst/>
              <a:gdLst>
                <a:gd name="connsiteX0" fmla="*/ 84555 w 499788"/>
                <a:gd name="connsiteY0" fmla="*/ 15 h 688417"/>
                <a:gd name="connsiteX1" fmla="*/ 206743 w 499788"/>
                <a:gd name="connsiteY1" fmla="*/ 17800 h 688417"/>
                <a:gd name="connsiteX2" fmla="*/ 282943 w 499788"/>
                <a:gd name="connsiteY2" fmla="*/ 59075 h 688417"/>
                <a:gd name="connsiteX3" fmla="*/ 314693 w 499788"/>
                <a:gd name="connsiteY3" fmla="*/ 205125 h 688417"/>
                <a:gd name="connsiteX4" fmla="*/ 314693 w 499788"/>
                <a:gd name="connsiteY4" fmla="*/ 271800 h 688417"/>
                <a:gd name="connsiteX5" fmla="*/ 362318 w 499788"/>
                <a:gd name="connsiteY5" fmla="*/ 379750 h 688417"/>
                <a:gd name="connsiteX6" fmla="*/ 460743 w 499788"/>
                <a:gd name="connsiteY6" fmla="*/ 465475 h 688417"/>
                <a:gd name="connsiteX7" fmla="*/ 495668 w 499788"/>
                <a:gd name="connsiteY7" fmla="*/ 541675 h 688417"/>
                <a:gd name="connsiteX8" fmla="*/ 476618 w 499788"/>
                <a:gd name="connsiteY8" fmla="*/ 624225 h 688417"/>
                <a:gd name="connsiteX9" fmla="*/ 295643 w 499788"/>
                <a:gd name="connsiteY9" fmla="*/ 687725 h 688417"/>
                <a:gd name="connsiteX10" fmla="*/ 206743 w 499788"/>
                <a:gd name="connsiteY10" fmla="*/ 582950 h 688417"/>
                <a:gd name="connsiteX11" fmla="*/ 101968 w 499788"/>
                <a:gd name="connsiteY11" fmla="*/ 319425 h 688417"/>
                <a:gd name="connsiteX12" fmla="*/ 32118 w 499788"/>
                <a:gd name="connsiteY12" fmla="*/ 268625 h 688417"/>
                <a:gd name="connsiteX13" fmla="*/ 368 w 499788"/>
                <a:gd name="connsiteY13" fmla="*/ 100350 h 688417"/>
                <a:gd name="connsiteX14" fmla="*/ 51168 w 499788"/>
                <a:gd name="connsiteY14" fmla="*/ 5100 h 688417"/>
                <a:gd name="connsiteX15" fmla="*/ 84555 w 499788"/>
                <a:gd name="connsiteY15" fmla="*/ 15 h 688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99788" h="688417">
                  <a:moveTo>
                    <a:pt x="84555" y="15"/>
                  </a:moveTo>
                  <a:cubicBezTo>
                    <a:pt x="124094" y="-456"/>
                    <a:pt x="177771" y="11053"/>
                    <a:pt x="206743" y="17800"/>
                  </a:cubicBezTo>
                  <a:cubicBezTo>
                    <a:pt x="245372" y="26796"/>
                    <a:pt x="264422" y="28384"/>
                    <a:pt x="282943" y="59075"/>
                  </a:cubicBezTo>
                  <a:cubicBezTo>
                    <a:pt x="301464" y="89766"/>
                    <a:pt x="309401" y="169671"/>
                    <a:pt x="314693" y="205125"/>
                  </a:cubicBezTo>
                  <a:cubicBezTo>
                    <a:pt x="319985" y="240579"/>
                    <a:pt x="306756" y="242696"/>
                    <a:pt x="314693" y="271800"/>
                  </a:cubicBezTo>
                  <a:cubicBezTo>
                    <a:pt x="322630" y="300904"/>
                    <a:pt x="337976" y="347471"/>
                    <a:pt x="362318" y="379750"/>
                  </a:cubicBezTo>
                  <a:cubicBezTo>
                    <a:pt x="386660" y="412029"/>
                    <a:pt x="438518" y="438488"/>
                    <a:pt x="460743" y="465475"/>
                  </a:cubicBezTo>
                  <a:cubicBezTo>
                    <a:pt x="482968" y="492462"/>
                    <a:pt x="493022" y="515217"/>
                    <a:pt x="495668" y="541675"/>
                  </a:cubicBezTo>
                  <a:cubicBezTo>
                    <a:pt x="498314" y="568133"/>
                    <a:pt x="509956" y="599883"/>
                    <a:pt x="476618" y="624225"/>
                  </a:cubicBezTo>
                  <a:cubicBezTo>
                    <a:pt x="443280" y="648567"/>
                    <a:pt x="340622" y="694604"/>
                    <a:pt x="295643" y="687725"/>
                  </a:cubicBezTo>
                  <a:cubicBezTo>
                    <a:pt x="250664" y="680846"/>
                    <a:pt x="239022" y="644333"/>
                    <a:pt x="206743" y="582950"/>
                  </a:cubicBezTo>
                  <a:cubicBezTo>
                    <a:pt x="174464" y="521567"/>
                    <a:pt x="131072" y="371812"/>
                    <a:pt x="101968" y="319425"/>
                  </a:cubicBezTo>
                  <a:cubicBezTo>
                    <a:pt x="72864" y="267038"/>
                    <a:pt x="49051" y="305138"/>
                    <a:pt x="32118" y="268625"/>
                  </a:cubicBezTo>
                  <a:cubicBezTo>
                    <a:pt x="15185" y="232113"/>
                    <a:pt x="-2807" y="144271"/>
                    <a:pt x="368" y="100350"/>
                  </a:cubicBezTo>
                  <a:cubicBezTo>
                    <a:pt x="3543" y="56429"/>
                    <a:pt x="16772" y="18858"/>
                    <a:pt x="51168" y="5100"/>
                  </a:cubicBezTo>
                  <a:cubicBezTo>
                    <a:pt x="59767" y="1661"/>
                    <a:pt x="71376" y="172"/>
                    <a:pt x="84555" y="15"/>
                  </a:cubicBezTo>
                  <a:close/>
                </a:path>
              </a:pathLst>
            </a:cu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4FD55FC-B8B2-A797-526F-18380731F9F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26563" b="48242" l="44141" r="59473">
                          <a14:foregroundMark x1="57493" y1="46582" x2="56641" y2="47363"/>
                          <a14:foregroundMark x1="58912" y1="45281" x2="57919" y2="46191"/>
                          <a14:foregroundMark x1="56641" y1="47363" x2="56445" y2="47461"/>
                          <a14:foregroundMark x1="47702" y1="27774" x2="47070" y2="27734"/>
                          <a14:foregroundMark x1="50195" y1="27930" x2="48359" y2="27815"/>
                          <a14:foregroundMark x1="47070" y1="27734" x2="44141" y2="29688"/>
                          <a14:foregroundMark x1="44141" y1="29688" x2="44336" y2="32422"/>
                          <a14:foregroundMark x1="48355" y1="26748" x2="46191" y2="27148"/>
                          <a14:foregroundMark x1="48242" y1="26758" x2="49023" y2="26855"/>
                          <a14:foregroundMark x1="59277" y1="46387" x2="59277" y2="46387"/>
                          <a14:foregroundMark x1="59473" y1="46387" x2="59473" y2="46387"/>
                          <a14:foregroundMark x1="55664" y1="48242" x2="55371" y2="48242"/>
                          <a14:backgroundMark x1="59277" y1="45117" x2="59082" y2="45215"/>
                          <a14:backgroundMark x1="59481" y1="46387" x2="59375" y2="45801"/>
                          <a14:backgroundMark x1="59570" y1="46875" x2="59481" y2="4638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892" t="25073" r="39381" b="50427"/>
            <a:stretch>
              <a:fillRect/>
            </a:stretch>
          </p:blipFill>
          <p:spPr bwMode="auto">
            <a:xfrm rot="5156629">
              <a:off x="9688433" y="933042"/>
              <a:ext cx="676153" cy="539224"/>
            </a:xfrm>
            <a:custGeom>
              <a:avLst/>
              <a:gdLst>
                <a:gd name="connsiteX0" fmla="*/ 84555 w 499788"/>
                <a:gd name="connsiteY0" fmla="*/ 15 h 688417"/>
                <a:gd name="connsiteX1" fmla="*/ 206743 w 499788"/>
                <a:gd name="connsiteY1" fmla="*/ 17800 h 688417"/>
                <a:gd name="connsiteX2" fmla="*/ 282943 w 499788"/>
                <a:gd name="connsiteY2" fmla="*/ 59075 h 688417"/>
                <a:gd name="connsiteX3" fmla="*/ 314693 w 499788"/>
                <a:gd name="connsiteY3" fmla="*/ 205125 h 688417"/>
                <a:gd name="connsiteX4" fmla="*/ 314693 w 499788"/>
                <a:gd name="connsiteY4" fmla="*/ 271800 h 688417"/>
                <a:gd name="connsiteX5" fmla="*/ 362318 w 499788"/>
                <a:gd name="connsiteY5" fmla="*/ 379750 h 688417"/>
                <a:gd name="connsiteX6" fmla="*/ 460743 w 499788"/>
                <a:gd name="connsiteY6" fmla="*/ 465475 h 688417"/>
                <a:gd name="connsiteX7" fmla="*/ 495668 w 499788"/>
                <a:gd name="connsiteY7" fmla="*/ 541675 h 688417"/>
                <a:gd name="connsiteX8" fmla="*/ 476618 w 499788"/>
                <a:gd name="connsiteY8" fmla="*/ 624225 h 688417"/>
                <a:gd name="connsiteX9" fmla="*/ 295643 w 499788"/>
                <a:gd name="connsiteY9" fmla="*/ 687725 h 688417"/>
                <a:gd name="connsiteX10" fmla="*/ 206743 w 499788"/>
                <a:gd name="connsiteY10" fmla="*/ 582950 h 688417"/>
                <a:gd name="connsiteX11" fmla="*/ 101968 w 499788"/>
                <a:gd name="connsiteY11" fmla="*/ 319425 h 688417"/>
                <a:gd name="connsiteX12" fmla="*/ 32118 w 499788"/>
                <a:gd name="connsiteY12" fmla="*/ 268625 h 688417"/>
                <a:gd name="connsiteX13" fmla="*/ 368 w 499788"/>
                <a:gd name="connsiteY13" fmla="*/ 100350 h 688417"/>
                <a:gd name="connsiteX14" fmla="*/ 51168 w 499788"/>
                <a:gd name="connsiteY14" fmla="*/ 5100 h 688417"/>
                <a:gd name="connsiteX15" fmla="*/ 84555 w 499788"/>
                <a:gd name="connsiteY15" fmla="*/ 15 h 688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99788" h="688417">
                  <a:moveTo>
                    <a:pt x="84555" y="15"/>
                  </a:moveTo>
                  <a:cubicBezTo>
                    <a:pt x="124094" y="-456"/>
                    <a:pt x="177771" y="11053"/>
                    <a:pt x="206743" y="17800"/>
                  </a:cubicBezTo>
                  <a:cubicBezTo>
                    <a:pt x="245372" y="26796"/>
                    <a:pt x="264422" y="28384"/>
                    <a:pt x="282943" y="59075"/>
                  </a:cubicBezTo>
                  <a:cubicBezTo>
                    <a:pt x="301464" y="89766"/>
                    <a:pt x="309401" y="169671"/>
                    <a:pt x="314693" y="205125"/>
                  </a:cubicBezTo>
                  <a:cubicBezTo>
                    <a:pt x="319985" y="240579"/>
                    <a:pt x="306756" y="242696"/>
                    <a:pt x="314693" y="271800"/>
                  </a:cubicBezTo>
                  <a:cubicBezTo>
                    <a:pt x="322630" y="300904"/>
                    <a:pt x="337976" y="347471"/>
                    <a:pt x="362318" y="379750"/>
                  </a:cubicBezTo>
                  <a:cubicBezTo>
                    <a:pt x="386660" y="412029"/>
                    <a:pt x="438518" y="438488"/>
                    <a:pt x="460743" y="465475"/>
                  </a:cubicBezTo>
                  <a:cubicBezTo>
                    <a:pt x="482968" y="492462"/>
                    <a:pt x="493022" y="515217"/>
                    <a:pt x="495668" y="541675"/>
                  </a:cubicBezTo>
                  <a:cubicBezTo>
                    <a:pt x="498314" y="568133"/>
                    <a:pt x="509956" y="599883"/>
                    <a:pt x="476618" y="624225"/>
                  </a:cubicBezTo>
                  <a:cubicBezTo>
                    <a:pt x="443280" y="648567"/>
                    <a:pt x="340622" y="694604"/>
                    <a:pt x="295643" y="687725"/>
                  </a:cubicBezTo>
                  <a:cubicBezTo>
                    <a:pt x="250664" y="680846"/>
                    <a:pt x="239022" y="644333"/>
                    <a:pt x="206743" y="582950"/>
                  </a:cubicBezTo>
                  <a:cubicBezTo>
                    <a:pt x="174464" y="521567"/>
                    <a:pt x="131072" y="371812"/>
                    <a:pt x="101968" y="319425"/>
                  </a:cubicBezTo>
                  <a:cubicBezTo>
                    <a:pt x="72864" y="267038"/>
                    <a:pt x="49051" y="305138"/>
                    <a:pt x="32118" y="268625"/>
                  </a:cubicBezTo>
                  <a:cubicBezTo>
                    <a:pt x="15185" y="232113"/>
                    <a:pt x="-2807" y="144271"/>
                    <a:pt x="368" y="100350"/>
                  </a:cubicBezTo>
                  <a:cubicBezTo>
                    <a:pt x="3543" y="56429"/>
                    <a:pt x="16772" y="18858"/>
                    <a:pt x="51168" y="5100"/>
                  </a:cubicBezTo>
                  <a:cubicBezTo>
                    <a:pt x="59767" y="1661"/>
                    <a:pt x="71376" y="172"/>
                    <a:pt x="84555" y="15"/>
                  </a:cubicBezTo>
                  <a:close/>
                </a:path>
              </a:pathLst>
            </a:cu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CD08280D-F012-CED7-4845-871B2A12939C}"/>
                </a:ext>
              </a:extLst>
            </p:cNvPr>
            <p:cNvSpPr/>
            <p:nvPr/>
          </p:nvSpPr>
          <p:spPr>
            <a:xfrm>
              <a:off x="9658048" y="2331961"/>
              <a:ext cx="685800" cy="593805"/>
            </a:xfrm>
            <a:custGeom>
              <a:avLst/>
              <a:gdLst>
                <a:gd name="connsiteX0" fmla="*/ 575734 w 685800"/>
                <a:gd name="connsiteY0" fmla="*/ 76200 h 593805"/>
                <a:gd name="connsiteX1" fmla="*/ 575734 w 685800"/>
                <a:gd name="connsiteY1" fmla="*/ 76200 h 593805"/>
                <a:gd name="connsiteX2" fmla="*/ 491067 w 685800"/>
                <a:gd name="connsiteY2" fmla="*/ 59267 h 593805"/>
                <a:gd name="connsiteX3" fmla="*/ 457200 w 685800"/>
                <a:gd name="connsiteY3" fmla="*/ 42334 h 593805"/>
                <a:gd name="connsiteX4" fmla="*/ 389467 w 685800"/>
                <a:gd name="connsiteY4" fmla="*/ 16934 h 593805"/>
                <a:gd name="connsiteX5" fmla="*/ 287867 w 685800"/>
                <a:gd name="connsiteY5" fmla="*/ 0 h 593805"/>
                <a:gd name="connsiteX6" fmla="*/ 203200 w 685800"/>
                <a:gd name="connsiteY6" fmla="*/ 59267 h 593805"/>
                <a:gd name="connsiteX7" fmla="*/ 169334 w 685800"/>
                <a:gd name="connsiteY7" fmla="*/ 186267 h 593805"/>
                <a:gd name="connsiteX8" fmla="*/ 177800 w 685800"/>
                <a:gd name="connsiteY8" fmla="*/ 270934 h 593805"/>
                <a:gd name="connsiteX9" fmla="*/ 93134 w 685800"/>
                <a:gd name="connsiteY9" fmla="*/ 364067 h 593805"/>
                <a:gd name="connsiteX10" fmla="*/ 67734 w 685800"/>
                <a:gd name="connsiteY10" fmla="*/ 406400 h 593805"/>
                <a:gd name="connsiteX11" fmla="*/ 25400 w 685800"/>
                <a:gd name="connsiteY11" fmla="*/ 440267 h 593805"/>
                <a:gd name="connsiteX12" fmla="*/ 8467 w 685800"/>
                <a:gd name="connsiteY12" fmla="*/ 499534 h 593805"/>
                <a:gd name="connsiteX13" fmla="*/ 0 w 685800"/>
                <a:gd name="connsiteY13" fmla="*/ 524934 h 593805"/>
                <a:gd name="connsiteX14" fmla="*/ 76200 w 685800"/>
                <a:gd name="connsiteY14" fmla="*/ 584200 h 593805"/>
                <a:gd name="connsiteX15" fmla="*/ 321734 w 685800"/>
                <a:gd name="connsiteY15" fmla="*/ 558800 h 593805"/>
                <a:gd name="connsiteX16" fmla="*/ 389467 w 685800"/>
                <a:gd name="connsiteY16" fmla="*/ 533400 h 593805"/>
                <a:gd name="connsiteX17" fmla="*/ 592667 w 685800"/>
                <a:gd name="connsiteY17" fmla="*/ 508000 h 593805"/>
                <a:gd name="connsiteX18" fmla="*/ 609600 w 685800"/>
                <a:gd name="connsiteY18" fmla="*/ 440267 h 593805"/>
                <a:gd name="connsiteX19" fmla="*/ 601134 w 685800"/>
                <a:gd name="connsiteY19" fmla="*/ 304800 h 593805"/>
                <a:gd name="connsiteX20" fmla="*/ 685800 w 685800"/>
                <a:gd name="connsiteY20" fmla="*/ 76200 h 593805"/>
                <a:gd name="connsiteX21" fmla="*/ 618067 w 685800"/>
                <a:gd name="connsiteY21" fmla="*/ 25400 h 593805"/>
                <a:gd name="connsiteX22" fmla="*/ 524934 w 685800"/>
                <a:gd name="connsiteY22" fmla="*/ 33867 h 593805"/>
                <a:gd name="connsiteX23" fmla="*/ 474134 w 685800"/>
                <a:gd name="connsiteY23" fmla="*/ 33867 h 593805"/>
                <a:gd name="connsiteX24" fmla="*/ 575734 w 685800"/>
                <a:gd name="connsiteY24" fmla="*/ 76200 h 593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85800" h="593805">
                  <a:moveTo>
                    <a:pt x="575734" y="76200"/>
                  </a:moveTo>
                  <a:lnTo>
                    <a:pt x="575734" y="76200"/>
                  </a:lnTo>
                  <a:cubicBezTo>
                    <a:pt x="547512" y="70556"/>
                    <a:pt x="518741" y="67174"/>
                    <a:pt x="491067" y="59267"/>
                  </a:cubicBezTo>
                  <a:cubicBezTo>
                    <a:pt x="478931" y="55800"/>
                    <a:pt x="468851" y="47188"/>
                    <a:pt x="457200" y="42334"/>
                  </a:cubicBezTo>
                  <a:cubicBezTo>
                    <a:pt x="434942" y="33060"/>
                    <a:pt x="412860" y="22782"/>
                    <a:pt x="389467" y="16934"/>
                  </a:cubicBezTo>
                  <a:cubicBezTo>
                    <a:pt x="356158" y="8607"/>
                    <a:pt x="287867" y="0"/>
                    <a:pt x="287867" y="0"/>
                  </a:cubicBezTo>
                  <a:cubicBezTo>
                    <a:pt x="259645" y="19756"/>
                    <a:pt x="225762" y="33234"/>
                    <a:pt x="203200" y="59267"/>
                  </a:cubicBezTo>
                  <a:cubicBezTo>
                    <a:pt x="179178" y="86985"/>
                    <a:pt x="174270" y="151711"/>
                    <a:pt x="169334" y="186267"/>
                  </a:cubicBezTo>
                  <a:cubicBezTo>
                    <a:pt x="172156" y="214489"/>
                    <a:pt x="183953" y="243246"/>
                    <a:pt x="177800" y="270934"/>
                  </a:cubicBezTo>
                  <a:cubicBezTo>
                    <a:pt x="164709" y="329843"/>
                    <a:pt x="134833" y="339047"/>
                    <a:pt x="93134" y="364067"/>
                  </a:cubicBezTo>
                  <a:cubicBezTo>
                    <a:pt x="84667" y="378178"/>
                    <a:pt x="78667" y="394101"/>
                    <a:pt x="67734" y="406400"/>
                  </a:cubicBezTo>
                  <a:cubicBezTo>
                    <a:pt x="55728" y="419907"/>
                    <a:pt x="35102" y="425021"/>
                    <a:pt x="25400" y="440267"/>
                  </a:cubicBezTo>
                  <a:cubicBezTo>
                    <a:pt x="14369" y="457601"/>
                    <a:pt x="14371" y="479854"/>
                    <a:pt x="8467" y="499534"/>
                  </a:cubicBezTo>
                  <a:cubicBezTo>
                    <a:pt x="5903" y="508082"/>
                    <a:pt x="2822" y="516467"/>
                    <a:pt x="0" y="524934"/>
                  </a:cubicBezTo>
                  <a:cubicBezTo>
                    <a:pt x="25400" y="544689"/>
                    <a:pt x="46543" y="571713"/>
                    <a:pt x="76200" y="584200"/>
                  </a:cubicBezTo>
                  <a:cubicBezTo>
                    <a:pt x="142713" y="612205"/>
                    <a:pt x="273531" y="571297"/>
                    <a:pt x="321734" y="558800"/>
                  </a:cubicBezTo>
                  <a:cubicBezTo>
                    <a:pt x="345075" y="552749"/>
                    <a:pt x="365767" y="537844"/>
                    <a:pt x="389467" y="533400"/>
                  </a:cubicBezTo>
                  <a:cubicBezTo>
                    <a:pt x="456558" y="520820"/>
                    <a:pt x="524934" y="516467"/>
                    <a:pt x="592667" y="508000"/>
                  </a:cubicBezTo>
                  <a:cubicBezTo>
                    <a:pt x="598311" y="485422"/>
                    <a:pt x="608631" y="463519"/>
                    <a:pt x="609600" y="440267"/>
                  </a:cubicBezTo>
                  <a:cubicBezTo>
                    <a:pt x="611484" y="395062"/>
                    <a:pt x="593892" y="349460"/>
                    <a:pt x="601134" y="304800"/>
                  </a:cubicBezTo>
                  <a:cubicBezTo>
                    <a:pt x="616795" y="208223"/>
                    <a:pt x="647490" y="152820"/>
                    <a:pt x="685800" y="76200"/>
                  </a:cubicBezTo>
                  <a:cubicBezTo>
                    <a:pt x="663222" y="59267"/>
                    <a:pt x="645360" y="32582"/>
                    <a:pt x="618067" y="25400"/>
                  </a:cubicBezTo>
                  <a:cubicBezTo>
                    <a:pt x="587921" y="17467"/>
                    <a:pt x="556053" y="32036"/>
                    <a:pt x="524934" y="33867"/>
                  </a:cubicBezTo>
                  <a:cubicBezTo>
                    <a:pt x="508030" y="34861"/>
                    <a:pt x="491067" y="33867"/>
                    <a:pt x="474134" y="33867"/>
                  </a:cubicBezTo>
                  <a:lnTo>
                    <a:pt x="575734" y="76200"/>
                  </a:lnTo>
                  <a:close/>
                </a:path>
              </a:pathLst>
            </a:custGeom>
            <a:solidFill>
              <a:srgbClr val="CDCCC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6455842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ylinder 5">
            <a:extLst>
              <a:ext uri="{FF2B5EF4-FFF2-40B4-BE49-F238E27FC236}">
                <a16:creationId xmlns:a16="http://schemas.microsoft.com/office/drawing/2014/main" id="{E2D986E7-3ABA-27E3-06F7-93643CDE5342}"/>
              </a:ext>
            </a:extLst>
          </p:cNvPr>
          <p:cNvSpPr/>
          <p:nvPr/>
        </p:nvSpPr>
        <p:spPr>
          <a:xfrm>
            <a:off x="2168462" y="3964034"/>
            <a:ext cx="330200" cy="717550"/>
          </a:xfrm>
          <a:prstGeom prst="can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rgbClr val="2E141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ylinder 6">
            <a:extLst>
              <a:ext uri="{FF2B5EF4-FFF2-40B4-BE49-F238E27FC236}">
                <a16:creationId xmlns:a16="http://schemas.microsoft.com/office/drawing/2014/main" id="{7D9952E8-C83B-F63E-FD47-66B7956E32C7}"/>
              </a:ext>
            </a:extLst>
          </p:cNvPr>
          <p:cNvSpPr/>
          <p:nvPr/>
        </p:nvSpPr>
        <p:spPr>
          <a:xfrm>
            <a:off x="4996333" y="3955567"/>
            <a:ext cx="330200" cy="717550"/>
          </a:xfrm>
          <a:prstGeom prst="can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7D2A493-77D7-F7A2-9E95-DE368745AC4D}"/>
              </a:ext>
            </a:extLst>
          </p:cNvPr>
          <p:cNvSpPr/>
          <p:nvPr/>
        </p:nvSpPr>
        <p:spPr>
          <a:xfrm>
            <a:off x="2346266" y="2605298"/>
            <a:ext cx="336549" cy="336549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6867082-AF2A-1589-33FB-2713AB3D1A31}"/>
              </a:ext>
            </a:extLst>
          </p:cNvPr>
          <p:cNvSpPr/>
          <p:nvPr/>
        </p:nvSpPr>
        <p:spPr>
          <a:xfrm>
            <a:off x="2462682" y="2725947"/>
            <a:ext cx="93133" cy="93133"/>
          </a:xfrm>
          <a:prstGeom prst="ellipse">
            <a:avLst/>
          </a:prstGeom>
          <a:solidFill>
            <a:schemeClr val="tx1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E4C8E8E-D730-ED04-1CF1-9CBEFA327696}"/>
              </a:ext>
            </a:extLst>
          </p:cNvPr>
          <p:cNvSpPr/>
          <p:nvPr/>
        </p:nvSpPr>
        <p:spPr>
          <a:xfrm>
            <a:off x="4839702" y="2605298"/>
            <a:ext cx="336549" cy="336549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EF31C69-2158-36DC-EDBD-9F356049FD07}"/>
              </a:ext>
            </a:extLst>
          </p:cNvPr>
          <p:cNvSpPr/>
          <p:nvPr/>
        </p:nvSpPr>
        <p:spPr>
          <a:xfrm>
            <a:off x="4956118" y="2725947"/>
            <a:ext cx="93133" cy="93133"/>
          </a:xfrm>
          <a:prstGeom prst="ellipse">
            <a:avLst/>
          </a:prstGeom>
          <a:solidFill>
            <a:schemeClr val="tx1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AE5A033-C6A7-6AAF-9AD7-F8A73DA4067F}"/>
              </a:ext>
            </a:extLst>
          </p:cNvPr>
          <p:cNvCxnSpPr>
            <a:cxnSpLocks/>
          </p:cNvCxnSpPr>
          <p:nvPr/>
        </p:nvCxnSpPr>
        <p:spPr>
          <a:xfrm flipH="1">
            <a:off x="2336741" y="2740341"/>
            <a:ext cx="10584" cy="1259251"/>
          </a:xfrm>
          <a:prstGeom prst="line">
            <a:avLst/>
          </a:prstGeom>
          <a:ln w="31750">
            <a:solidFill>
              <a:srgbClr val="2E141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093977E-0424-1109-CE8A-947A8AAB09AB}"/>
              </a:ext>
            </a:extLst>
          </p:cNvPr>
          <p:cNvCxnSpPr>
            <a:cxnSpLocks/>
            <a:stCxn id="8" idx="0"/>
            <a:endCxn id="11" idx="0"/>
          </p:cNvCxnSpPr>
          <p:nvPr/>
        </p:nvCxnSpPr>
        <p:spPr>
          <a:xfrm>
            <a:off x="2514541" y="2605298"/>
            <a:ext cx="2493436" cy="0"/>
          </a:xfrm>
          <a:prstGeom prst="line">
            <a:avLst/>
          </a:prstGeom>
          <a:ln w="31750">
            <a:solidFill>
              <a:srgbClr val="2E141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2649536-2EE8-E6DA-C136-D2773E284EF2}"/>
              </a:ext>
            </a:extLst>
          </p:cNvPr>
          <p:cNvCxnSpPr>
            <a:cxnSpLocks/>
          </p:cNvCxnSpPr>
          <p:nvPr/>
        </p:nvCxnSpPr>
        <p:spPr>
          <a:xfrm flipH="1">
            <a:off x="5165664" y="2721716"/>
            <a:ext cx="10584" cy="1259251"/>
          </a:xfrm>
          <a:prstGeom prst="line">
            <a:avLst/>
          </a:prstGeom>
          <a:ln w="31750">
            <a:solidFill>
              <a:srgbClr val="2E141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ylinder 20">
            <a:extLst>
              <a:ext uri="{FF2B5EF4-FFF2-40B4-BE49-F238E27FC236}">
                <a16:creationId xmlns:a16="http://schemas.microsoft.com/office/drawing/2014/main" id="{8F2D4EBC-BA98-DED7-2964-F4433AC9A5BA}"/>
              </a:ext>
            </a:extLst>
          </p:cNvPr>
          <p:cNvSpPr/>
          <p:nvPr/>
        </p:nvSpPr>
        <p:spPr>
          <a:xfrm>
            <a:off x="3471539" y="3160843"/>
            <a:ext cx="664102" cy="380996"/>
          </a:xfrm>
          <a:prstGeom prst="can">
            <a:avLst>
              <a:gd name="adj" fmla="val 27222"/>
            </a:avLst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D5FDB32-DB42-67A5-8FC0-7A85011793C0}"/>
              </a:ext>
            </a:extLst>
          </p:cNvPr>
          <p:cNvCxnSpPr>
            <a:cxnSpLocks/>
          </p:cNvCxnSpPr>
          <p:nvPr/>
        </p:nvCxnSpPr>
        <p:spPr>
          <a:xfrm>
            <a:off x="3803590" y="2605298"/>
            <a:ext cx="0" cy="599993"/>
          </a:xfrm>
          <a:prstGeom prst="line">
            <a:avLst/>
          </a:prstGeom>
          <a:ln w="31750">
            <a:solidFill>
              <a:srgbClr val="2E141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A627A48-622A-7001-5B43-96FAA1C150FB}"/>
                  </a:ext>
                </a:extLst>
              </p:cNvPr>
              <p:cNvSpPr txBox="1"/>
              <p:nvPr/>
            </p:nvSpPr>
            <p:spPr>
              <a:xfrm>
                <a:off x="1669444" y="4107365"/>
                <a:ext cx="38927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A627A48-622A-7001-5B43-96FAA1C150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9444" y="4107365"/>
                <a:ext cx="389274" cy="4308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A00C43A-C54E-D989-5A0E-D23ABEDAE311}"/>
                  </a:ext>
                </a:extLst>
              </p:cNvPr>
              <p:cNvSpPr txBox="1"/>
              <p:nvPr/>
            </p:nvSpPr>
            <p:spPr>
              <a:xfrm>
                <a:off x="5426201" y="4107364"/>
                <a:ext cx="38927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A00C43A-C54E-D989-5A0E-D23ABEDAE3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6201" y="4107364"/>
                <a:ext cx="389274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01BC23B-19DC-2C43-1593-934D3A00A989}"/>
                  </a:ext>
                </a:extLst>
              </p:cNvPr>
              <p:cNvSpPr txBox="1"/>
              <p:nvPr/>
            </p:nvSpPr>
            <p:spPr>
              <a:xfrm>
                <a:off x="3491920" y="3524680"/>
                <a:ext cx="58804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01BC23B-19DC-2C43-1593-934D3A00A9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1920" y="3524680"/>
                <a:ext cx="588046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858D88E-F0B7-F646-E8B8-26C406A5BA0B}"/>
              </a:ext>
            </a:extLst>
          </p:cNvPr>
          <p:cNvCxnSpPr>
            <a:cxnSpLocks/>
          </p:cNvCxnSpPr>
          <p:nvPr/>
        </p:nvCxnSpPr>
        <p:spPr>
          <a:xfrm>
            <a:off x="3800887" y="2772513"/>
            <a:ext cx="0" cy="367707"/>
          </a:xfrm>
          <a:prstGeom prst="straightConnector1">
            <a:avLst/>
          </a:prstGeom>
          <a:ln w="41275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4042CDB-89A1-5945-D256-8C4364A57470}"/>
                  </a:ext>
                </a:extLst>
              </p:cNvPr>
              <p:cNvSpPr txBox="1"/>
              <p:nvPr/>
            </p:nvSpPr>
            <p:spPr>
              <a:xfrm>
                <a:off x="1895119" y="2982856"/>
                <a:ext cx="45220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4042CDB-89A1-5945-D256-8C4364A574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5119" y="2982856"/>
                <a:ext cx="452207" cy="369332"/>
              </a:xfrm>
              <a:prstGeom prst="rect">
                <a:avLst/>
              </a:prstGeom>
              <a:blipFill>
                <a:blip r:embed="rId5"/>
                <a:stretch>
                  <a:fillRect l="-5405"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DC0CA77-5E03-C9D6-0E45-394FF2F338BE}"/>
                  </a:ext>
                </a:extLst>
              </p:cNvPr>
              <p:cNvSpPr txBox="1"/>
              <p:nvPr/>
            </p:nvSpPr>
            <p:spPr>
              <a:xfrm>
                <a:off x="3316306" y="2714665"/>
                <a:ext cx="452207" cy="38125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DC0CA77-5E03-C9D6-0E45-394FF2F338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6306" y="2714665"/>
                <a:ext cx="452207" cy="381258"/>
              </a:xfrm>
              <a:prstGeom prst="rect">
                <a:avLst/>
              </a:prstGeom>
              <a:blipFill>
                <a:blip r:embed="rId6"/>
                <a:stretch>
                  <a:fillRect l="-5405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005016D-6511-CF1C-1B65-C855240AF4CB}"/>
                  </a:ext>
                </a:extLst>
              </p:cNvPr>
              <p:cNvSpPr txBox="1"/>
              <p:nvPr/>
            </p:nvSpPr>
            <p:spPr>
              <a:xfrm>
                <a:off x="5182070" y="3155348"/>
                <a:ext cx="45220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005016D-6511-CF1C-1B65-C855240AF4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2070" y="3155348"/>
                <a:ext cx="452207" cy="369332"/>
              </a:xfrm>
              <a:prstGeom prst="rect">
                <a:avLst/>
              </a:prstGeom>
              <a:blipFill>
                <a:blip r:embed="rId7"/>
                <a:stretch>
                  <a:fillRect l="-4054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0EDCF49-365D-B1DD-DCF6-E36485D80BD6}"/>
              </a:ext>
            </a:extLst>
          </p:cNvPr>
          <p:cNvCxnSpPr>
            <a:cxnSpLocks/>
          </p:cNvCxnSpPr>
          <p:nvPr/>
        </p:nvCxnSpPr>
        <p:spPr>
          <a:xfrm>
            <a:off x="2342079" y="2982856"/>
            <a:ext cx="0" cy="541824"/>
          </a:xfrm>
          <a:prstGeom prst="straightConnector1">
            <a:avLst/>
          </a:prstGeom>
          <a:ln w="41275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3727D0DF-45FE-3C57-831C-021F4720C436}"/>
              </a:ext>
            </a:extLst>
          </p:cNvPr>
          <p:cNvCxnSpPr>
            <a:cxnSpLocks/>
          </p:cNvCxnSpPr>
          <p:nvPr/>
        </p:nvCxnSpPr>
        <p:spPr>
          <a:xfrm>
            <a:off x="5170956" y="3069102"/>
            <a:ext cx="0" cy="541824"/>
          </a:xfrm>
          <a:prstGeom prst="straightConnector1">
            <a:avLst/>
          </a:prstGeom>
          <a:ln w="41275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2911ADE2-337B-1741-BB72-BB5953EB2215}"/>
                  </a:ext>
                </a:extLst>
              </p:cNvPr>
              <p:cNvSpPr txBox="1"/>
              <p:nvPr/>
            </p:nvSpPr>
            <p:spPr>
              <a:xfrm>
                <a:off x="3109326" y="2109491"/>
                <a:ext cx="20698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2911ADE2-337B-1741-BB72-BB5953EB22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9326" y="2109491"/>
                <a:ext cx="206980" cy="43088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9C4313D-25E8-D730-1DCA-A6A1D1A67C44}"/>
                  </a:ext>
                </a:extLst>
              </p:cNvPr>
              <p:cNvSpPr txBox="1"/>
              <p:nvPr/>
            </p:nvSpPr>
            <p:spPr>
              <a:xfrm>
                <a:off x="4333591" y="2182200"/>
                <a:ext cx="20698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9C4313D-25E8-D730-1DCA-A6A1D1A67C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3591" y="2182200"/>
                <a:ext cx="206980" cy="43088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4FE05132-E101-8CD3-0B1A-659B48F9EBF8}"/>
              </a:ext>
            </a:extLst>
          </p:cNvPr>
          <p:cNvCxnSpPr>
            <a:cxnSpLocks/>
          </p:cNvCxnSpPr>
          <p:nvPr/>
        </p:nvCxnSpPr>
        <p:spPr>
          <a:xfrm>
            <a:off x="2224821" y="2605298"/>
            <a:ext cx="3345130" cy="0"/>
          </a:xfrm>
          <a:prstGeom prst="line">
            <a:avLst/>
          </a:prstGeom>
          <a:ln w="22225">
            <a:solidFill>
              <a:srgbClr val="2E141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5784BDC-775B-2783-9352-A67F66817D4B}"/>
                  </a:ext>
                </a:extLst>
              </p:cNvPr>
              <p:cNvSpPr txBox="1"/>
              <p:nvPr/>
            </p:nvSpPr>
            <p:spPr>
              <a:xfrm>
                <a:off x="5563321" y="2397643"/>
                <a:ext cx="33259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5784BDC-775B-2783-9352-A67F66817D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3321" y="2397643"/>
                <a:ext cx="332592" cy="43088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Cylinder 45">
            <a:extLst>
              <a:ext uri="{FF2B5EF4-FFF2-40B4-BE49-F238E27FC236}">
                <a16:creationId xmlns:a16="http://schemas.microsoft.com/office/drawing/2014/main" id="{18BF49E3-810E-832C-6161-DF4794B657F5}"/>
              </a:ext>
            </a:extLst>
          </p:cNvPr>
          <p:cNvSpPr/>
          <p:nvPr/>
        </p:nvSpPr>
        <p:spPr>
          <a:xfrm>
            <a:off x="7799498" y="3381348"/>
            <a:ext cx="330200" cy="717550"/>
          </a:xfrm>
          <a:prstGeom prst="can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rgbClr val="2E141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Cylinder 46">
            <a:extLst>
              <a:ext uri="{FF2B5EF4-FFF2-40B4-BE49-F238E27FC236}">
                <a16:creationId xmlns:a16="http://schemas.microsoft.com/office/drawing/2014/main" id="{89139275-12BA-7EE6-D2B3-D8F240A79E5D}"/>
              </a:ext>
            </a:extLst>
          </p:cNvPr>
          <p:cNvSpPr/>
          <p:nvPr/>
        </p:nvSpPr>
        <p:spPr>
          <a:xfrm>
            <a:off x="10624367" y="3381348"/>
            <a:ext cx="330200" cy="717550"/>
          </a:xfrm>
          <a:prstGeom prst="can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505C9B1E-A129-4CCC-B394-A4E625C6FFDE}"/>
              </a:ext>
            </a:extLst>
          </p:cNvPr>
          <p:cNvSpPr/>
          <p:nvPr/>
        </p:nvSpPr>
        <p:spPr>
          <a:xfrm>
            <a:off x="7952597" y="2509618"/>
            <a:ext cx="336549" cy="336549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3E62B9D5-5BAA-EBEE-BE1F-564B5BADD59F}"/>
              </a:ext>
            </a:extLst>
          </p:cNvPr>
          <p:cNvSpPr/>
          <p:nvPr/>
        </p:nvSpPr>
        <p:spPr>
          <a:xfrm>
            <a:off x="8069013" y="2630267"/>
            <a:ext cx="93133" cy="93133"/>
          </a:xfrm>
          <a:prstGeom prst="ellipse">
            <a:avLst/>
          </a:prstGeom>
          <a:solidFill>
            <a:schemeClr val="tx1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F37D03CB-10B1-99D7-068E-90B8A68C1EB7}"/>
              </a:ext>
            </a:extLst>
          </p:cNvPr>
          <p:cNvSpPr/>
          <p:nvPr/>
        </p:nvSpPr>
        <p:spPr>
          <a:xfrm>
            <a:off x="10446033" y="2509618"/>
            <a:ext cx="336549" cy="336549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25A4F5B6-82EF-338B-E6BC-B75D598BD3FA}"/>
              </a:ext>
            </a:extLst>
          </p:cNvPr>
          <p:cNvSpPr/>
          <p:nvPr/>
        </p:nvSpPr>
        <p:spPr>
          <a:xfrm>
            <a:off x="10562449" y="2630267"/>
            <a:ext cx="93133" cy="93133"/>
          </a:xfrm>
          <a:prstGeom prst="ellipse">
            <a:avLst/>
          </a:prstGeom>
          <a:solidFill>
            <a:schemeClr val="tx1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596AB3DF-247E-DF1F-66EE-58F9D800867E}"/>
              </a:ext>
            </a:extLst>
          </p:cNvPr>
          <p:cNvCxnSpPr>
            <a:cxnSpLocks/>
          </p:cNvCxnSpPr>
          <p:nvPr/>
        </p:nvCxnSpPr>
        <p:spPr>
          <a:xfrm flipH="1">
            <a:off x="7951011" y="2644661"/>
            <a:ext cx="2645" cy="784339"/>
          </a:xfrm>
          <a:prstGeom prst="line">
            <a:avLst/>
          </a:prstGeom>
          <a:ln w="31750">
            <a:solidFill>
              <a:srgbClr val="2E141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59362FE7-DC85-B554-0E4D-180FD030E814}"/>
              </a:ext>
            </a:extLst>
          </p:cNvPr>
          <p:cNvCxnSpPr>
            <a:cxnSpLocks/>
          </p:cNvCxnSpPr>
          <p:nvPr/>
        </p:nvCxnSpPr>
        <p:spPr>
          <a:xfrm>
            <a:off x="8259169" y="2586126"/>
            <a:ext cx="1180343" cy="1194241"/>
          </a:xfrm>
          <a:prstGeom prst="line">
            <a:avLst/>
          </a:prstGeom>
          <a:ln w="31750">
            <a:solidFill>
              <a:srgbClr val="2E141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C23E89DF-9955-4045-8D43-06B8AC48B5BB}"/>
              </a:ext>
            </a:extLst>
          </p:cNvPr>
          <p:cNvCxnSpPr>
            <a:cxnSpLocks/>
          </p:cNvCxnSpPr>
          <p:nvPr/>
        </p:nvCxnSpPr>
        <p:spPr>
          <a:xfrm>
            <a:off x="10782579" y="2626036"/>
            <a:ext cx="0" cy="802964"/>
          </a:xfrm>
          <a:prstGeom prst="line">
            <a:avLst/>
          </a:prstGeom>
          <a:ln w="31750">
            <a:solidFill>
              <a:srgbClr val="2E141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Cylinder 54">
            <a:extLst>
              <a:ext uri="{FF2B5EF4-FFF2-40B4-BE49-F238E27FC236}">
                <a16:creationId xmlns:a16="http://schemas.microsoft.com/office/drawing/2014/main" id="{A80A960C-F58D-B453-47F6-CEE76761FEB4}"/>
              </a:ext>
            </a:extLst>
          </p:cNvPr>
          <p:cNvSpPr/>
          <p:nvPr/>
        </p:nvSpPr>
        <p:spPr>
          <a:xfrm>
            <a:off x="9111694" y="4326588"/>
            <a:ext cx="664102" cy="380996"/>
          </a:xfrm>
          <a:prstGeom prst="can">
            <a:avLst>
              <a:gd name="adj" fmla="val 27222"/>
            </a:avLst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13E1D458-34B8-9503-792F-E38909400316}"/>
              </a:ext>
            </a:extLst>
          </p:cNvPr>
          <p:cNvCxnSpPr>
            <a:cxnSpLocks/>
          </p:cNvCxnSpPr>
          <p:nvPr/>
        </p:nvCxnSpPr>
        <p:spPr>
          <a:xfrm>
            <a:off x="9442149" y="3772671"/>
            <a:ext cx="0" cy="599993"/>
          </a:xfrm>
          <a:prstGeom prst="line">
            <a:avLst/>
          </a:prstGeom>
          <a:ln w="31750">
            <a:solidFill>
              <a:srgbClr val="2E141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3C21C068-BE53-45F8-61A4-42FBC6614942}"/>
                  </a:ext>
                </a:extLst>
              </p:cNvPr>
              <p:cNvSpPr txBox="1"/>
              <p:nvPr/>
            </p:nvSpPr>
            <p:spPr>
              <a:xfrm>
                <a:off x="7275775" y="4011685"/>
                <a:ext cx="38927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3C21C068-BE53-45F8-61A4-42FBC66149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5775" y="4011685"/>
                <a:ext cx="389274" cy="43088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E79FA8C5-2B83-5522-EF95-443D285FA6B5}"/>
                  </a:ext>
                </a:extLst>
              </p:cNvPr>
              <p:cNvSpPr txBox="1"/>
              <p:nvPr/>
            </p:nvSpPr>
            <p:spPr>
              <a:xfrm>
                <a:off x="10941072" y="3924788"/>
                <a:ext cx="38927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E79FA8C5-2B83-5522-EF95-443D285FA6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41072" y="3924788"/>
                <a:ext cx="389274" cy="43088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F92051A7-3F38-6BFD-8E0F-6C63A8B98E87}"/>
                  </a:ext>
                </a:extLst>
              </p:cNvPr>
              <p:cNvSpPr txBox="1"/>
              <p:nvPr/>
            </p:nvSpPr>
            <p:spPr>
              <a:xfrm>
                <a:off x="9152099" y="4751468"/>
                <a:ext cx="58804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F92051A7-3F38-6BFD-8E0F-6C63A8B98E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2099" y="4751468"/>
                <a:ext cx="588046" cy="43088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D79D0107-ED64-8524-5765-A909DE0EA8EF}"/>
              </a:ext>
            </a:extLst>
          </p:cNvPr>
          <p:cNvCxnSpPr>
            <a:cxnSpLocks/>
          </p:cNvCxnSpPr>
          <p:nvPr/>
        </p:nvCxnSpPr>
        <p:spPr>
          <a:xfrm>
            <a:off x="9446122" y="3938258"/>
            <a:ext cx="0" cy="367707"/>
          </a:xfrm>
          <a:prstGeom prst="straightConnector1">
            <a:avLst/>
          </a:prstGeom>
          <a:ln w="41275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A34AC9FE-4DD4-A30A-59A7-2DEFEBA6006A}"/>
                  </a:ext>
                </a:extLst>
              </p:cNvPr>
              <p:cNvSpPr txBox="1"/>
              <p:nvPr/>
            </p:nvSpPr>
            <p:spPr>
              <a:xfrm>
                <a:off x="7501450" y="2887176"/>
                <a:ext cx="45220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A34AC9FE-4DD4-A30A-59A7-2DEFEBA600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1450" y="2887176"/>
                <a:ext cx="452207" cy="369332"/>
              </a:xfrm>
              <a:prstGeom prst="rect">
                <a:avLst/>
              </a:prstGeom>
              <a:blipFill>
                <a:blip r:embed="rId14"/>
                <a:stretch>
                  <a:fillRect l="-5405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A958F63A-B772-6FD2-B96A-EBA52B97BA0F}"/>
                  </a:ext>
                </a:extLst>
              </p:cNvPr>
              <p:cNvSpPr txBox="1"/>
              <p:nvPr/>
            </p:nvSpPr>
            <p:spPr>
              <a:xfrm>
                <a:off x="8987305" y="3955567"/>
                <a:ext cx="452207" cy="38125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bSup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A958F63A-B772-6FD2-B96A-EBA52B97BA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7305" y="3955567"/>
                <a:ext cx="452207" cy="381258"/>
              </a:xfrm>
              <a:prstGeom prst="rect">
                <a:avLst/>
              </a:prstGeom>
              <a:blipFill>
                <a:blip r:embed="rId15"/>
                <a:stretch>
                  <a:fillRect l="-13514" r="-2703" b="-129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B9607E36-EB44-D096-67BF-226F9D5DCA3D}"/>
                  </a:ext>
                </a:extLst>
              </p:cNvPr>
              <p:cNvSpPr txBox="1"/>
              <p:nvPr/>
            </p:nvSpPr>
            <p:spPr>
              <a:xfrm>
                <a:off x="10774962" y="2911257"/>
                <a:ext cx="45220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B9607E36-EB44-D096-67BF-226F9D5DCA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74962" y="2911257"/>
                <a:ext cx="452207" cy="369332"/>
              </a:xfrm>
              <a:prstGeom prst="rect">
                <a:avLst/>
              </a:prstGeom>
              <a:blipFill>
                <a:blip r:embed="rId16"/>
                <a:stretch>
                  <a:fillRect l="-5405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94EEF194-AF78-AC58-DF46-194480C0AD0A}"/>
              </a:ext>
            </a:extLst>
          </p:cNvPr>
          <p:cNvCxnSpPr>
            <a:cxnSpLocks/>
          </p:cNvCxnSpPr>
          <p:nvPr/>
        </p:nvCxnSpPr>
        <p:spPr>
          <a:xfrm>
            <a:off x="7950108" y="2772513"/>
            <a:ext cx="0" cy="541824"/>
          </a:xfrm>
          <a:prstGeom prst="straightConnector1">
            <a:avLst/>
          </a:prstGeom>
          <a:ln w="41275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2DFB71E0-D474-95F8-3FE6-EB59FDA1F8EE}"/>
              </a:ext>
            </a:extLst>
          </p:cNvPr>
          <p:cNvCxnSpPr>
            <a:cxnSpLocks/>
          </p:cNvCxnSpPr>
          <p:nvPr/>
        </p:nvCxnSpPr>
        <p:spPr>
          <a:xfrm>
            <a:off x="10782579" y="2798190"/>
            <a:ext cx="0" cy="541824"/>
          </a:xfrm>
          <a:prstGeom prst="straightConnector1">
            <a:avLst/>
          </a:prstGeom>
          <a:ln w="41275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878FAA37-E3F1-8678-5A98-933734F02626}"/>
                  </a:ext>
                </a:extLst>
              </p:cNvPr>
              <p:cNvSpPr txBox="1"/>
              <p:nvPr/>
            </p:nvSpPr>
            <p:spPr>
              <a:xfrm>
                <a:off x="8715657" y="2013811"/>
                <a:ext cx="20698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878FAA37-E3F1-8678-5A98-933734F026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5657" y="2013811"/>
                <a:ext cx="206980" cy="430887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0946923-8B62-AFA5-8646-80BC2BE85676}"/>
                  </a:ext>
                </a:extLst>
              </p:cNvPr>
              <p:cNvSpPr txBox="1"/>
              <p:nvPr/>
            </p:nvSpPr>
            <p:spPr>
              <a:xfrm>
                <a:off x="9939922" y="2086520"/>
                <a:ext cx="20698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0946923-8B62-AFA5-8646-80BC2BE856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39922" y="2086520"/>
                <a:ext cx="206980" cy="430887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E665D991-4E9B-01C2-0671-2EC28DEAD77F}"/>
              </a:ext>
            </a:extLst>
          </p:cNvPr>
          <p:cNvCxnSpPr>
            <a:cxnSpLocks/>
          </p:cNvCxnSpPr>
          <p:nvPr/>
        </p:nvCxnSpPr>
        <p:spPr>
          <a:xfrm>
            <a:off x="7831152" y="2509618"/>
            <a:ext cx="3345130" cy="0"/>
          </a:xfrm>
          <a:prstGeom prst="line">
            <a:avLst/>
          </a:prstGeom>
          <a:ln w="22225">
            <a:solidFill>
              <a:srgbClr val="2E141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1491B63B-5AE9-0F59-5261-C71343BE3C5E}"/>
                  </a:ext>
                </a:extLst>
              </p:cNvPr>
              <p:cNvSpPr txBox="1"/>
              <p:nvPr/>
            </p:nvSpPr>
            <p:spPr>
              <a:xfrm>
                <a:off x="11169652" y="2301963"/>
                <a:ext cx="33259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1491B63B-5AE9-0F59-5261-C71343BE3C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69652" y="2301963"/>
                <a:ext cx="332592" cy="430887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2CD66937-09A1-7954-C664-630DD9EF1F42}"/>
              </a:ext>
            </a:extLst>
          </p:cNvPr>
          <p:cNvCxnSpPr>
            <a:cxnSpLocks/>
            <a:stCxn id="50" idx="1"/>
          </p:cNvCxnSpPr>
          <p:nvPr/>
        </p:nvCxnSpPr>
        <p:spPr>
          <a:xfrm flipH="1">
            <a:off x="9439512" y="2558904"/>
            <a:ext cx="1055807" cy="1221463"/>
          </a:xfrm>
          <a:prstGeom prst="line">
            <a:avLst/>
          </a:prstGeom>
          <a:ln w="31750">
            <a:solidFill>
              <a:srgbClr val="2E141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B0D1BE1E-26FD-A0A5-574F-1D7A32277937}"/>
              </a:ext>
            </a:extLst>
          </p:cNvPr>
          <p:cNvCxnSpPr>
            <a:cxnSpLocks/>
            <a:endCxn id="62" idx="3"/>
          </p:cNvCxnSpPr>
          <p:nvPr/>
        </p:nvCxnSpPr>
        <p:spPr>
          <a:xfrm>
            <a:off x="9439512" y="2509618"/>
            <a:ext cx="0" cy="1636578"/>
          </a:xfrm>
          <a:prstGeom prst="line">
            <a:avLst/>
          </a:prstGeom>
          <a:ln w="22225">
            <a:solidFill>
              <a:srgbClr val="2E141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569D8C6-817F-CDD1-9774-C544803A51CC}"/>
                  </a:ext>
                </a:extLst>
              </p:cNvPr>
              <p:cNvSpPr txBox="1"/>
              <p:nvPr/>
            </p:nvSpPr>
            <p:spPr>
              <a:xfrm>
                <a:off x="9101013" y="2832327"/>
                <a:ext cx="28668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569D8C6-817F-CDD1-9774-C544803A51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1013" y="2832327"/>
                <a:ext cx="286681" cy="430887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Arc 82">
            <a:extLst>
              <a:ext uri="{FF2B5EF4-FFF2-40B4-BE49-F238E27FC236}">
                <a16:creationId xmlns:a16="http://schemas.microsoft.com/office/drawing/2014/main" id="{32611336-D95C-F785-0B99-C6E8131DAD9F}"/>
              </a:ext>
            </a:extLst>
          </p:cNvPr>
          <p:cNvSpPr/>
          <p:nvPr/>
        </p:nvSpPr>
        <p:spPr>
          <a:xfrm rot="20474912">
            <a:off x="9375854" y="3465721"/>
            <a:ext cx="256365" cy="236172"/>
          </a:xfrm>
          <a:prstGeom prst="arc">
            <a:avLst>
              <a:gd name="adj1" fmla="val 15317638"/>
              <a:gd name="adj2" fmla="val 89956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F5AFC1B9-0088-8219-CBA5-1FA386BCA90D}"/>
                  </a:ext>
                </a:extLst>
              </p:cNvPr>
              <p:cNvSpPr txBox="1"/>
              <p:nvPr/>
            </p:nvSpPr>
            <p:spPr>
              <a:xfrm>
                <a:off x="9435131" y="3129671"/>
                <a:ext cx="34971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F5AFC1B9-0088-8219-CBA5-1FA386BCA9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35131" y="3129671"/>
                <a:ext cx="349714" cy="369332"/>
              </a:xfrm>
              <a:prstGeom prst="rect">
                <a:avLst/>
              </a:prstGeom>
              <a:blipFill>
                <a:blip r:embed="rId21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F703DF98-3B1F-651A-1112-736E3E44D9C9}"/>
                  </a:ext>
                </a:extLst>
              </p:cNvPr>
              <p:cNvSpPr txBox="1"/>
              <p:nvPr/>
            </p:nvSpPr>
            <p:spPr>
              <a:xfrm rot="18791083">
                <a:off x="9700063" y="3164690"/>
                <a:ext cx="75026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+∆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F703DF98-3B1F-651A-1112-736E3E44D9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791083">
                <a:off x="9700063" y="3164690"/>
                <a:ext cx="750269" cy="307777"/>
              </a:xfrm>
              <a:prstGeom prst="rect">
                <a:avLst/>
              </a:prstGeom>
              <a:blipFill>
                <a:blip r:embed="rId22"/>
                <a:stretch>
                  <a:fillRect l="-4098" r="-820" b="-72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008F07D-577B-7524-2C97-AD948AE82FA9}"/>
                  </a:ext>
                </a:extLst>
              </p:cNvPr>
              <p:cNvSpPr txBox="1"/>
              <p:nvPr/>
            </p:nvSpPr>
            <p:spPr>
              <a:xfrm>
                <a:off x="6214170" y="3104349"/>
                <a:ext cx="649217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008F07D-577B-7524-2C97-AD948AE82F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4170" y="3104349"/>
                <a:ext cx="649217" cy="553998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0840086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69221A91-9A6D-1372-CFAC-462FD0E5C94A}"/>
              </a:ext>
            </a:extLst>
          </p:cNvPr>
          <p:cNvSpPr/>
          <p:nvPr/>
        </p:nvSpPr>
        <p:spPr>
          <a:xfrm>
            <a:off x="4365171" y="2285999"/>
            <a:ext cx="2775858" cy="2307771"/>
          </a:xfrm>
          <a:prstGeom prst="triangle">
            <a:avLst>
              <a:gd name="adj" fmla="val 0"/>
            </a:avLst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c 8">
            <a:extLst>
              <a:ext uri="{FF2B5EF4-FFF2-40B4-BE49-F238E27FC236}">
                <a16:creationId xmlns:a16="http://schemas.microsoft.com/office/drawing/2014/main" id="{26F85A32-9625-1228-F68B-62F03E9E1458}"/>
              </a:ext>
            </a:extLst>
          </p:cNvPr>
          <p:cNvSpPr/>
          <p:nvPr/>
        </p:nvSpPr>
        <p:spPr>
          <a:xfrm rot="6604859">
            <a:off x="4272094" y="2301995"/>
            <a:ext cx="323952" cy="298435"/>
          </a:xfrm>
          <a:prstGeom prst="arc">
            <a:avLst>
              <a:gd name="adj1" fmla="val 15317638"/>
              <a:gd name="adj2" fmla="val 89956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6EAD463-5F32-1190-3DA5-FDB26AE921A5}"/>
                  </a:ext>
                </a:extLst>
              </p:cNvPr>
              <p:cNvSpPr txBox="1"/>
              <p:nvPr/>
            </p:nvSpPr>
            <p:spPr>
              <a:xfrm>
                <a:off x="4389492" y="2533460"/>
                <a:ext cx="34971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6EAD463-5F32-1190-3DA5-FDB26AE921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9492" y="2533460"/>
                <a:ext cx="349714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F19DCDA-C206-7784-AECE-165D4F70403E}"/>
                  </a:ext>
                </a:extLst>
              </p:cNvPr>
              <p:cNvSpPr txBox="1"/>
              <p:nvPr/>
            </p:nvSpPr>
            <p:spPr>
              <a:xfrm>
                <a:off x="3419874" y="3251533"/>
                <a:ext cx="998147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F19DCDA-C206-7784-AECE-165D4F7040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9874" y="3251533"/>
                <a:ext cx="998147" cy="3385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11588EF-A779-8271-DAC7-C34AFFE7C52D}"/>
                  </a:ext>
                </a:extLst>
              </p:cNvPr>
              <p:cNvSpPr txBox="1"/>
              <p:nvPr/>
            </p:nvSpPr>
            <p:spPr>
              <a:xfrm>
                <a:off x="5097853" y="4531693"/>
                <a:ext cx="99814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11588EF-A779-8271-DAC7-C34AFFE7C5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7853" y="4531693"/>
                <a:ext cx="998147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0C9A294-D2A8-7285-B321-37F1B81365F1}"/>
                  </a:ext>
                </a:extLst>
              </p:cNvPr>
              <p:cNvSpPr txBox="1"/>
              <p:nvPr/>
            </p:nvSpPr>
            <p:spPr>
              <a:xfrm>
                <a:off x="5456840" y="3070552"/>
                <a:ext cx="99814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0C9A294-D2A8-7285-B321-37F1B81365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6840" y="3070552"/>
                <a:ext cx="998147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9524963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44AD264-5045-C00A-8804-74A0088EF20B}"/>
              </a:ext>
            </a:extLst>
          </p:cNvPr>
          <p:cNvCxnSpPr>
            <a:cxnSpLocks/>
          </p:cNvCxnSpPr>
          <p:nvPr/>
        </p:nvCxnSpPr>
        <p:spPr>
          <a:xfrm>
            <a:off x="3018518" y="5263143"/>
            <a:ext cx="0" cy="439157"/>
          </a:xfrm>
          <a:prstGeom prst="line">
            <a:avLst/>
          </a:prstGeom>
          <a:ln w="12700">
            <a:solidFill>
              <a:schemeClr val="tx1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AAEAB0A-92B3-D696-E8E7-10E6C4255A28}"/>
              </a:ext>
            </a:extLst>
          </p:cNvPr>
          <p:cNvCxnSpPr>
            <a:cxnSpLocks/>
          </p:cNvCxnSpPr>
          <p:nvPr/>
        </p:nvCxnSpPr>
        <p:spPr>
          <a:xfrm>
            <a:off x="2833561" y="5263144"/>
            <a:ext cx="2377672" cy="0"/>
          </a:xfrm>
          <a:prstGeom prst="line">
            <a:avLst/>
          </a:prstGeom>
          <a:ln w="12700">
            <a:solidFill>
              <a:schemeClr val="tx1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9530839-D0DD-1896-650A-6524B1522CF7}"/>
              </a:ext>
            </a:extLst>
          </p:cNvPr>
          <p:cNvCxnSpPr/>
          <p:nvPr/>
        </p:nvCxnSpPr>
        <p:spPr>
          <a:xfrm>
            <a:off x="3015343" y="1741714"/>
            <a:ext cx="0" cy="35052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BE44655-8602-AA45-6F05-170C47CA538C}"/>
              </a:ext>
            </a:extLst>
          </p:cNvPr>
          <p:cNvCxnSpPr>
            <a:cxnSpLocks/>
          </p:cNvCxnSpPr>
          <p:nvPr/>
        </p:nvCxnSpPr>
        <p:spPr>
          <a:xfrm>
            <a:off x="3015343" y="1741714"/>
            <a:ext cx="1764620" cy="278462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Arc 6">
            <a:extLst>
              <a:ext uri="{FF2B5EF4-FFF2-40B4-BE49-F238E27FC236}">
                <a16:creationId xmlns:a16="http://schemas.microsoft.com/office/drawing/2014/main" id="{CBC066C1-C06C-B9AE-CCE3-F5AE03A9B740}"/>
              </a:ext>
            </a:extLst>
          </p:cNvPr>
          <p:cNvSpPr/>
          <p:nvPr/>
        </p:nvSpPr>
        <p:spPr>
          <a:xfrm rot="5400000">
            <a:off x="-105802" y="-586038"/>
            <a:ext cx="6034371" cy="5663992"/>
          </a:xfrm>
          <a:prstGeom prst="arc">
            <a:avLst>
              <a:gd name="adj1" fmla="val 19067385"/>
              <a:gd name="adj2" fmla="val 145432"/>
            </a:avLst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2D1CC62-FB0F-2499-A5B6-AB4DF55FA105}"/>
              </a:ext>
            </a:extLst>
          </p:cNvPr>
          <p:cNvCxnSpPr>
            <a:cxnSpLocks/>
          </p:cNvCxnSpPr>
          <p:nvPr/>
        </p:nvCxnSpPr>
        <p:spPr>
          <a:xfrm>
            <a:off x="2709333" y="4526341"/>
            <a:ext cx="2501900" cy="0"/>
          </a:xfrm>
          <a:prstGeom prst="line">
            <a:avLst/>
          </a:prstGeom>
          <a:ln w="12700">
            <a:solidFill>
              <a:schemeClr val="tx1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190A8CA9-22C7-9CB5-65AA-21409870ED12}"/>
              </a:ext>
            </a:extLst>
          </p:cNvPr>
          <p:cNvSpPr/>
          <p:nvPr/>
        </p:nvSpPr>
        <p:spPr>
          <a:xfrm>
            <a:off x="4649015" y="4418793"/>
            <a:ext cx="207920" cy="21509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CA49433-F66E-5397-5E8A-7A4850C4E29D}"/>
              </a:ext>
            </a:extLst>
          </p:cNvPr>
          <p:cNvSpPr/>
          <p:nvPr/>
        </p:nvSpPr>
        <p:spPr>
          <a:xfrm>
            <a:off x="2911383" y="5139366"/>
            <a:ext cx="207920" cy="21509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rc 20">
            <a:extLst>
              <a:ext uri="{FF2B5EF4-FFF2-40B4-BE49-F238E27FC236}">
                <a16:creationId xmlns:a16="http://schemas.microsoft.com/office/drawing/2014/main" id="{071D2CB5-EB5F-5000-8AD0-A284E191370C}"/>
              </a:ext>
            </a:extLst>
          </p:cNvPr>
          <p:cNvSpPr/>
          <p:nvPr/>
        </p:nvSpPr>
        <p:spPr>
          <a:xfrm rot="7091165">
            <a:off x="2879055" y="1881801"/>
            <a:ext cx="480779" cy="436682"/>
          </a:xfrm>
          <a:prstGeom prst="arc">
            <a:avLst/>
          </a:prstGeom>
          <a:ln w="127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C8E0674-DAB4-360B-BE17-F50073DFFD84}"/>
                  </a:ext>
                </a:extLst>
              </p:cNvPr>
              <p:cNvSpPr txBox="1"/>
              <p:nvPr/>
            </p:nvSpPr>
            <p:spPr>
              <a:xfrm>
                <a:off x="3119303" y="2258443"/>
                <a:ext cx="21935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C8E0674-DAB4-360B-BE17-F50073DFFD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9303" y="2258443"/>
                <a:ext cx="219354" cy="307777"/>
              </a:xfrm>
              <a:prstGeom prst="rect">
                <a:avLst/>
              </a:prstGeom>
              <a:blipFill>
                <a:blip r:embed="rId2"/>
                <a:stretch>
                  <a:fillRect l="-16667" r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7F20471-73C1-D6A4-D1C1-B11C52492546}"/>
                  </a:ext>
                </a:extLst>
              </p:cNvPr>
              <p:cNvSpPr txBox="1"/>
              <p:nvPr/>
            </p:nvSpPr>
            <p:spPr>
              <a:xfrm>
                <a:off x="3960283" y="2889080"/>
                <a:ext cx="19075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ℓ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7F20471-73C1-D6A4-D1C1-B11C524925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0283" y="2889080"/>
                <a:ext cx="190757" cy="307777"/>
              </a:xfrm>
              <a:prstGeom prst="rect">
                <a:avLst/>
              </a:prstGeom>
              <a:blipFill>
                <a:blip r:embed="rId3"/>
                <a:stretch>
                  <a:fillRect l="-32258" r="-35484"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3A66BB3-12A2-D525-BF1A-4122ECE5AB84}"/>
              </a:ext>
            </a:extLst>
          </p:cNvPr>
          <p:cNvCxnSpPr>
            <a:cxnSpLocks/>
          </p:cNvCxnSpPr>
          <p:nvPr/>
        </p:nvCxnSpPr>
        <p:spPr>
          <a:xfrm>
            <a:off x="4998843" y="4526340"/>
            <a:ext cx="0" cy="736803"/>
          </a:xfrm>
          <a:prstGeom prst="line">
            <a:avLst/>
          </a:prstGeom>
          <a:ln w="12700">
            <a:solidFill>
              <a:schemeClr val="tx1"/>
            </a:solidFill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F41A059-EE74-7C6D-DAA5-F38676B4D0F0}"/>
                  </a:ext>
                </a:extLst>
              </p:cNvPr>
              <p:cNvSpPr txBox="1"/>
              <p:nvPr/>
            </p:nvSpPr>
            <p:spPr>
              <a:xfrm>
                <a:off x="5048195" y="4756243"/>
                <a:ext cx="18511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F41A059-EE74-7C6D-DAA5-F38676B4D0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8195" y="4756243"/>
                <a:ext cx="185114" cy="276999"/>
              </a:xfrm>
              <a:prstGeom prst="rect">
                <a:avLst/>
              </a:prstGeom>
              <a:blipFill>
                <a:blip r:embed="rId4"/>
                <a:stretch>
                  <a:fillRect l="-33333" r="-30000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840D7A6-BAA9-C9E7-4392-89437B224862}"/>
              </a:ext>
            </a:extLst>
          </p:cNvPr>
          <p:cNvCxnSpPr>
            <a:cxnSpLocks/>
          </p:cNvCxnSpPr>
          <p:nvPr/>
        </p:nvCxnSpPr>
        <p:spPr>
          <a:xfrm>
            <a:off x="4752975" y="5263143"/>
            <a:ext cx="0" cy="439157"/>
          </a:xfrm>
          <a:prstGeom prst="line">
            <a:avLst/>
          </a:prstGeom>
          <a:ln w="12700">
            <a:solidFill>
              <a:schemeClr val="tx1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6E2C3A3-B577-E08C-B301-7BFBC257D7CB}"/>
              </a:ext>
            </a:extLst>
          </p:cNvPr>
          <p:cNvCxnSpPr>
            <a:cxnSpLocks/>
          </p:cNvCxnSpPr>
          <p:nvPr/>
        </p:nvCxnSpPr>
        <p:spPr>
          <a:xfrm>
            <a:off x="3024868" y="5565271"/>
            <a:ext cx="1698897" cy="0"/>
          </a:xfrm>
          <a:prstGeom prst="line">
            <a:avLst/>
          </a:prstGeom>
          <a:ln w="12700">
            <a:solidFill>
              <a:schemeClr val="tx1"/>
            </a:solidFill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E47EA8B-6558-F752-5D0B-40F076AB0939}"/>
                  </a:ext>
                </a:extLst>
              </p:cNvPr>
              <p:cNvSpPr txBox="1"/>
              <p:nvPr/>
            </p:nvSpPr>
            <p:spPr>
              <a:xfrm>
                <a:off x="3812290" y="5308406"/>
                <a:ext cx="18332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E47EA8B-6558-F752-5D0B-40F076AB09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2290" y="5308406"/>
                <a:ext cx="183320" cy="276999"/>
              </a:xfrm>
              <a:prstGeom prst="rect">
                <a:avLst/>
              </a:prstGeom>
              <a:blipFill>
                <a:blip r:embed="rId5"/>
                <a:stretch>
                  <a:fillRect l="-20000" r="-9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2826999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431A4BE0-6593-D2F8-F196-A70F442B5A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470" y="875380"/>
            <a:ext cx="4963218" cy="218152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99A735D-1614-B100-EAB7-E85C472A661B}"/>
                  </a:ext>
                </a:extLst>
              </p:cNvPr>
              <p:cNvSpPr txBox="1"/>
              <p:nvPr/>
            </p:nvSpPr>
            <p:spPr>
              <a:xfrm>
                <a:off x="5035562" y="1505451"/>
                <a:ext cx="28783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99A735D-1614-B100-EAB7-E85C472A66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5562" y="1505451"/>
                <a:ext cx="287836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8B2FD84-AC22-B899-F684-4B03E93E0FC2}"/>
                  </a:ext>
                </a:extLst>
              </p:cNvPr>
              <p:cNvSpPr txBox="1"/>
              <p:nvPr/>
            </p:nvSpPr>
            <p:spPr>
              <a:xfrm>
                <a:off x="6094981" y="2529071"/>
                <a:ext cx="327013" cy="4831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8B2FD84-AC22-B899-F684-4B03E93E0F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4981" y="2529071"/>
                <a:ext cx="327013" cy="48314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6144998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00B0746E-9EC0-6C21-81BB-AD93F28A4A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3663" y="1184296"/>
            <a:ext cx="4782217" cy="294363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C26C092-5CCE-8298-B746-24A2780BBDB3}"/>
                  </a:ext>
                </a:extLst>
              </p:cNvPr>
              <p:cNvSpPr txBox="1"/>
              <p:nvPr/>
            </p:nvSpPr>
            <p:spPr>
              <a:xfrm>
                <a:off x="3896949" y="1869654"/>
                <a:ext cx="20518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doni MT Poster Compressed" panose="020707060806010502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C26C092-5CCE-8298-B746-24A2780BBD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6949" y="1869654"/>
                <a:ext cx="205184" cy="276999"/>
              </a:xfrm>
              <a:prstGeom prst="rect">
                <a:avLst/>
              </a:prstGeom>
              <a:blipFill>
                <a:blip r:embed="rId3"/>
                <a:stretch>
                  <a:fillRect l="-11765" r="-23529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5E34993-8C59-8B3C-9AD8-2AD25076E098}"/>
                  </a:ext>
                </a:extLst>
              </p:cNvPr>
              <p:cNvSpPr txBox="1"/>
              <p:nvPr/>
            </p:nvSpPr>
            <p:spPr>
              <a:xfrm>
                <a:off x="4388016" y="1869653"/>
                <a:ext cx="20518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doni MT Poster Compressed" panose="02070706080601050204" pitchFamily="18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5E34993-8C59-8B3C-9AD8-2AD25076E0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8016" y="1869653"/>
                <a:ext cx="205184" cy="276999"/>
              </a:xfrm>
              <a:prstGeom prst="rect">
                <a:avLst/>
              </a:prstGeom>
              <a:blipFill>
                <a:blip r:embed="rId4"/>
                <a:stretch>
                  <a:fillRect l="-12121" r="-27273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5A8C726-307F-E577-6F79-C90448E0F356}"/>
                  </a:ext>
                </a:extLst>
              </p:cNvPr>
              <p:cNvSpPr txBox="1"/>
              <p:nvPr/>
            </p:nvSpPr>
            <p:spPr>
              <a:xfrm>
                <a:off x="4967983" y="1869652"/>
                <a:ext cx="20518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doni MT Poster Compressed" panose="02070706080601050204" pitchFamily="18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5A8C726-307F-E577-6F79-C90448E0F3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7983" y="1869652"/>
                <a:ext cx="205184" cy="276999"/>
              </a:xfrm>
              <a:prstGeom prst="rect">
                <a:avLst/>
              </a:prstGeom>
              <a:blipFill>
                <a:blip r:embed="rId5"/>
                <a:stretch>
                  <a:fillRect l="-11765" r="-23529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FE1AF16-81A9-1D2A-6C1C-034AB8591676}"/>
                  </a:ext>
                </a:extLst>
              </p:cNvPr>
              <p:cNvSpPr txBox="1"/>
              <p:nvPr/>
            </p:nvSpPr>
            <p:spPr>
              <a:xfrm>
                <a:off x="4364118" y="1359817"/>
                <a:ext cx="20518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doni MT Poster Compressed" panose="020707060806010502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FE1AF16-81A9-1D2A-6C1C-034AB85916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4118" y="1359817"/>
                <a:ext cx="205184" cy="276999"/>
              </a:xfrm>
              <a:prstGeom prst="rect">
                <a:avLst/>
              </a:prstGeom>
              <a:blipFill>
                <a:blip r:embed="rId6"/>
                <a:stretch>
                  <a:fillRect l="-29412" r="-41176" b="-195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EEC09BC-B42D-842F-91BB-5738A95F86AB}"/>
                  </a:ext>
                </a:extLst>
              </p:cNvPr>
              <p:cNvSpPr txBox="1"/>
              <p:nvPr/>
            </p:nvSpPr>
            <p:spPr>
              <a:xfrm>
                <a:off x="4855185" y="1359816"/>
                <a:ext cx="20518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doni MT Poster Compressed" panose="02070706080601050204" pitchFamily="18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EEC09BC-B42D-842F-91BB-5738A95F86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5185" y="1359816"/>
                <a:ext cx="205184" cy="276999"/>
              </a:xfrm>
              <a:prstGeom prst="rect">
                <a:avLst/>
              </a:prstGeom>
              <a:blipFill>
                <a:blip r:embed="rId7"/>
                <a:stretch>
                  <a:fillRect l="-29412" r="-41176" b="-195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8925283-E66A-A8F1-B94E-94D4C7E291FB}"/>
                  </a:ext>
                </a:extLst>
              </p:cNvPr>
              <p:cNvSpPr txBox="1"/>
              <p:nvPr/>
            </p:nvSpPr>
            <p:spPr>
              <a:xfrm>
                <a:off x="5435152" y="1359815"/>
                <a:ext cx="20518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doni MT Poster Compressed" panose="02070706080601050204" pitchFamily="18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8925283-E66A-A8F1-B94E-94D4C7E291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5152" y="1359815"/>
                <a:ext cx="205184" cy="276999"/>
              </a:xfrm>
              <a:prstGeom prst="rect">
                <a:avLst/>
              </a:prstGeom>
              <a:blipFill>
                <a:blip r:embed="rId8"/>
                <a:stretch>
                  <a:fillRect l="-33333" r="-42424" b="-195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8077755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К задаче $11.1.6$">
            <a:extLst>
              <a:ext uri="{FF2B5EF4-FFF2-40B4-BE49-F238E27FC236}">
                <a16:creationId xmlns:a16="http://schemas.microsoft.com/office/drawing/2014/main" id="{9CC97BDE-AFBD-A074-1F30-CD1A21783D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9540" y="1953306"/>
            <a:ext cx="3714750" cy="2124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2B1C894-3F8B-7307-083D-98F7D4FA9975}"/>
                  </a:ext>
                </a:extLst>
              </p:cNvPr>
              <p:cNvSpPr txBox="1"/>
              <p:nvPr/>
            </p:nvSpPr>
            <p:spPr>
              <a:xfrm>
                <a:off x="6055283" y="1672460"/>
                <a:ext cx="26770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ℓ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2B1C894-3F8B-7307-083D-98F7D4FA99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5283" y="1672460"/>
                <a:ext cx="267702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1309712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06AB8F3-521E-5A0F-3A91-0BA7A53B8032}"/>
              </a:ext>
            </a:extLst>
          </p:cNvPr>
          <p:cNvSpPr/>
          <p:nvPr/>
        </p:nvSpPr>
        <p:spPr>
          <a:xfrm>
            <a:off x="3107628" y="2567563"/>
            <a:ext cx="1337734" cy="1337734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50000"/>
                  <a:lumOff val="50000"/>
                  <a:alpha val="4000"/>
                </a:schemeClr>
              </a:gs>
              <a:gs pos="100000">
                <a:schemeClr val="bg2">
                  <a:lumMod val="25000"/>
                  <a:alpha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23ED509-5DA8-B54D-A0DF-74799F3BED3E}"/>
              </a:ext>
            </a:extLst>
          </p:cNvPr>
          <p:cNvCxnSpPr>
            <a:cxnSpLocks/>
          </p:cNvCxnSpPr>
          <p:nvPr/>
        </p:nvCxnSpPr>
        <p:spPr>
          <a:xfrm flipV="1">
            <a:off x="3107628" y="3905297"/>
            <a:ext cx="0" cy="326343"/>
          </a:xfrm>
          <a:prstGeom prst="line">
            <a:avLst/>
          </a:prstGeom>
          <a:ln w="12700">
            <a:solidFill>
              <a:srgbClr val="2E141D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BBFC85F-3D55-4339-8618-5F81DF37C64A}"/>
              </a:ext>
            </a:extLst>
          </p:cNvPr>
          <p:cNvCxnSpPr>
            <a:cxnSpLocks/>
          </p:cNvCxnSpPr>
          <p:nvPr/>
        </p:nvCxnSpPr>
        <p:spPr>
          <a:xfrm flipV="1">
            <a:off x="4445362" y="3905297"/>
            <a:ext cx="0" cy="326343"/>
          </a:xfrm>
          <a:prstGeom prst="line">
            <a:avLst/>
          </a:prstGeom>
          <a:ln w="12700">
            <a:solidFill>
              <a:srgbClr val="2E141D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82302AE-AA88-5028-4899-1A01F3ED060B}"/>
              </a:ext>
            </a:extLst>
          </p:cNvPr>
          <p:cNvCxnSpPr>
            <a:cxnSpLocks/>
          </p:cNvCxnSpPr>
          <p:nvPr/>
        </p:nvCxnSpPr>
        <p:spPr>
          <a:xfrm flipH="1">
            <a:off x="3107628" y="4073525"/>
            <a:ext cx="1337734" cy="0"/>
          </a:xfrm>
          <a:prstGeom prst="line">
            <a:avLst/>
          </a:prstGeom>
          <a:ln w="12700">
            <a:solidFill>
              <a:srgbClr val="2E141D"/>
            </a:solidFill>
            <a:prstDash val="solid"/>
            <a:headEnd type="stealth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7D12236-66BB-0A18-345E-7BB69763BC56}"/>
                  </a:ext>
                </a:extLst>
              </p:cNvPr>
              <p:cNvSpPr txBox="1"/>
              <p:nvPr/>
            </p:nvSpPr>
            <p:spPr>
              <a:xfrm>
                <a:off x="3684995" y="4103254"/>
                <a:ext cx="18299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7D12236-66BB-0A18-345E-7BB69763BC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4995" y="4103254"/>
                <a:ext cx="182999" cy="276999"/>
              </a:xfrm>
              <a:prstGeom prst="rect">
                <a:avLst/>
              </a:prstGeom>
              <a:blipFill>
                <a:blip r:embed="rId2"/>
                <a:stretch>
                  <a:fillRect l="-32258" r="-22581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65350CC-59DF-D503-B1B6-BEDF6F3C081B}"/>
              </a:ext>
            </a:extLst>
          </p:cNvPr>
          <p:cNvCxnSpPr>
            <a:cxnSpLocks/>
          </p:cNvCxnSpPr>
          <p:nvPr/>
        </p:nvCxnSpPr>
        <p:spPr>
          <a:xfrm>
            <a:off x="3705105" y="2307996"/>
            <a:ext cx="585383" cy="0"/>
          </a:xfrm>
          <a:prstGeom prst="line">
            <a:avLst/>
          </a:prstGeom>
          <a:ln w="19050">
            <a:solidFill>
              <a:srgbClr val="2E141D"/>
            </a:solidFill>
            <a:prstDash val="solid"/>
            <a:headEnd type="none" w="med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79664F2-CAC8-27EB-FEB9-D163EFD95BEC}"/>
                  </a:ext>
                </a:extLst>
              </p:cNvPr>
              <p:cNvSpPr txBox="1"/>
              <p:nvPr/>
            </p:nvSpPr>
            <p:spPr>
              <a:xfrm>
                <a:off x="3872497" y="2030997"/>
                <a:ext cx="250597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79664F2-CAC8-27EB-FEB9-D163EFD95B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2497" y="2030997"/>
                <a:ext cx="250597" cy="276999"/>
              </a:xfrm>
              <a:prstGeom prst="rect">
                <a:avLst/>
              </a:prstGeom>
              <a:blipFill>
                <a:blip r:embed="rId3"/>
                <a:stretch>
                  <a:fillRect l="-7317" t="-45652" r="-92683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Rectangle 23">
            <a:extLst>
              <a:ext uri="{FF2B5EF4-FFF2-40B4-BE49-F238E27FC236}">
                <a16:creationId xmlns:a16="http://schemas.microsoft.com/office/drawing/2014/main" id="{B5AB80FD-5C1C-3B5C-F4DC-CC5A0CB4AE32}"/>
              </a:ext>
            </a:extLst>
          </p:cNvPr>
          <p:cNvSpPr/>
          <p:nvPr/>
        </p:nvSpPr>
        <p:spPr>
          <a:xfrm>
            <a:off x="5394966" y="1911395"/>
            <a:ext cx="2035861" cy="2787595"/>
          </a:xfrm>
          <a:prstGeom prst="rect">
            <a:avLst/>
          </a:prstGeom>
          <a:gradFill flip="none" rotWithShape="1">
            <a:gsLst>
              <a:gs pos="10000">
                <a:schemeClr val="accent4">
                  <a:lumMod val="61000"/>
                  <a:lumOff val="39000"/>
                  <a:alpha val="20000"/>
                </a:schemeClr>
              </a:gs>
              <a:gs pos="100000">
                <a:schemeClr val="accent4">
                  <a:lumMod val="20000"/>
                  <a:lumOff val="80000"/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C78F483-5775-E190-A51E-8FC64DB3E9A6}"/>
              </a:ext>
            </a:extLst>
          </p:cNvPr>
          <p:cNvCxnSpPr/>
          <p:nvPr/>
        </p:nvCxnSpPr>
        <p:spPr>
          <a:xfrm>
            <a:off x="5394966" y="1876470"/>
            <a:ext cx="0" cy="2787595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41639CC-DD90-B58F-5418-9E557936B93F}"/>
              </a:ext>
            </a:extLst>
          </p:cNvPr>
          <p:cNvCxnSpPr/>
          <p:nvPr/>
        </p:nvCxnSpPr>
        <p:spPr>
          <a:xfrm>
            <a:off x="7449460" y="1876470"/>
            <a:ext cx="0" cy="2787595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B88DB87-CF12-3E81-7141-640A08CD0914}"/>
              </a:ext>
            </a:extLst>
          </p:cNvPr>
          <p:cNvCxnSpPr>
            <a:cxnSpLocks/>
          </p:cNvCxnSpPr>
          <p:nvPr/>
        </p:nvCxnSpPr>
        <p:spPr>
          <a:xfrm flipH="1">
            <a:off x="5405134" y="4422128"/>
            <a:ext cx="2035860" cy="0"/>
          </a:xfrm>
          <a:prstGeom prst="line">
            <a:avLst/>
          </a:prstGeom>
          <a:ln w="12700">
            <a:solidFill>
              <a:srgbClr val="2E141D"/>
            </a:solidFill>
            <a:prstDash val="solid"/>
            <a:headEnd type="stealth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84F6920-DB4E-6F50-8263-F04486F028FD}"/>
                  </a:ext>
                </a:extLst>
              </p:cNvPr>
              <p:cNvSpPr txBox="1"/>
              <p:nvPr/>
            </p:nvSpPr>
            <p:spPr>
              <a:xfrm>
                <a:off x="6331564" y="4127666"/>
                <a:ext cx="182999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84F6920-DB4E-6F50-8263-F04486F028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1564" y="4127666"/>
                <a:ext cx="182999" cy="276999"/>
              </a:xfrm>
              <a:prstGeom prst="rect">
                <a:avLst/>
              </a:prstGeom>
              <a:blipFill>
                <a:blip r:embed="rId4"/>
                <a:stretch>
                  <a:fillRect l="-20000" r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4F17566-3A00-2485-12A9-42F65A9549C0}"/>
                  </a:ext>
                </a:extLst>
              </p:cNvPr>
              <p:cNvSpPr txBox="1"/>
              <p:nvPr/>
            </p:nvSpPr>
            <p:spPr>
              <a:xfrm>
                <a:off x="6756648" y="2014198"/>
                <a:ext cx="21800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4F17566-3A00-2485-12A9-42F65A9549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6648" y="2014198"/>
                <a:ext cx="218008" cy="276999"/>
              </a:xfrm>
              <a:prstGeom prst="rect">
                <a:avLst/>
              </a:prstGeom>
              <a:blipFill>
                <a:blip r:embed="rId5"/>
                <a:stretch>
                  <a:fillRect l="-19444" r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Oval 32">
            <a:extLst>
              <a:ext uri="{FF2B5EF4-FFF2-40B4-BE49-F238E27FC236}">
                <a16:creationId xmlns:a16="http://schemas.microsoft.com/office/drawing/2014/main" id="{EA6DFA8F-9F63-7675-DD4F-97609096B0E4}"/>
              </a:ext>
            </a:extLst>
          </p:cNvPr>
          <p:cNvSpPr/>
          <p:nvPr/>
        </p:nvSpPr>
        <p:spPr>
          <a:xfrm>
            <a:off x="6781515" y="2077700"/>
            <a:ext cx="164666" cy="17101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69C60F2-2101-BD57-B9C1-16C7EFEB9853}"/>
                  </a:ext>
                </a:extLst>
              </p:cNvPr>
              <p:cNvSpPr txBox="1"/>
              <p:nvPr/>
            </p:nvSpPr>
            <p:spPr>
              <a:xfrm>
                <a:off x="7023102" y="1997398"/>
                <a:ext cx="182999" cy="3105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69C60F2-2101-BD57-B9C1-16C7EFEB98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3102" y="1997398"/>
                <a:ext cx="182999" cy="310598"/>
              </a:xfrm>
              <a:prstGeom prst="rect">
                <a:avLst/>
              </a:prstGeom>
              <a:blipFill>
                <a:blip r:embed="rId6"/>
                <a:stretch>
                  <a:fillRect l="-36667" r="-36667"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036090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17DEC270-B359-42C4-9AA5-1775D9C8798D}"/>
              </a:ext>
            </a:extLst>
          </p:cNvPr>
          <p:cNvSpPr/>
          <p:nvPr/>
        </p:nvSpPr>
        <p:spPr>
          <a:xfrm rot="9162768">
            <a:off x="7576628" y="3904162"/>
            <a:ext cx="80097" cy="90933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F1BA3C44-3B61-4178-8868-673CB7A79C64}"/>
              </a:ext>
            </a:extLst>
          </p:cNvPr>
          <p:cNvSpPr/>
          <p:nvPr/>
        </p:nvSpPr>
        <p:spPr>
          <a:xfrm>
            <a:off x="5296783" y="2444521"/>
            <a:ext cx="3585030" cy="3388807"/>
          </a:xfrm>
          <a:prstGeom prst="ellipse">
            <a:avLst/>
          </a:prstGeom>
          <a:noFill/>
          <a:ln w="28575">
            <a:solidFill>
              <a:schemeClr val="tx1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849061371">
                  <a:custGeom>
                    <a:avLst/>
                    <a:gdLst>
                      <a:gd name="connsiteX0" fmla="*/ 0 w 3585030"/>
                      <a:gd name="connsiteY0" fmla="*/ 1694404 h 3388807"/>
                      <a:gd name="connsiteX1" fmla="*/ 1792515 w 3585030"/>
                      <a:gd name="connsiteY1" fmla="*/ 0 h 3388807"/>
                      <a:gd name="connsiteX2" fmla="*/ 3585030 w 3585030"/>
                      <a:gd name="connsiteY2" fmla="*/ 1694404 h 3388807"/>
                      <a:gd name="connsiteX3" fmla="*/ 1792515 w 3585030"/>
                      <a:gd name="connsiteY3" fmla="*/ 3388808 h 3388807"/>
                      <a:gd name="connsiteX4" fmla="*/ 0 w 3585030"/>
                      <a:gd name="connsiteY4" fmla="*/ 1694404 h 33888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585030" h="3388807" extrusionOk="0">
                        <a:moveTo>
                          <a:pt x="0" y="1694404"/>
                        </a:moveTo>
                        <a:cubicBezTo>
                          <a:pt x="-68063" y="624350"/>
                          <a:pt x="874039" y="182532"/>
                          <a:pt x="1792515" y="0"/>
                        </a:cubicBezTo>
                        <a:cubicBezTo>
                          <a:pt x="2748785" y="-130006"/>
                          <a:pt x="3502096" y="714073"/>
                          <a:pt x="3585030" y="1694404"/>
                        </a:cubicBezTo>
                        <a:cubicBezTo>
                          <a:pt x="3611624" y="2587939"/>
                          <a:pt x="2766733" y="3215801"/>
                          <a:pt x="1792515" y="3388808"/>
                        </a:cubicBezTo>
                        <a:cubicBezTo>
                          <a:pt x="677699" y="3258506"/>
                          <a:pt x="122954" y="2498957"/>
                          <a:pt x="0" y="169440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5C707A7-1043-4984-A007-6E49162E4272}"/>
              </a:ext>
            </a:extLst>
          </p:cNvPr>
          <p:cNvSpPr/>
          <p:nvPr/>
        </p:nvSpPr>
        <p:spPr>
          <a:xfrm>
            <a:off x="6313920" y="3206375"/>
            <a:ext cx="1839687" cy="1738994"/>
          </a:xfrm>
          <a:prstGeom prst="ellipse">
            <a:avLst/>
          </a:prstGeom>
          <a:noFill/>
          <a:ln w="28575">
            <a:solidFill>
              <a:schemeClr val="tx1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4172447036">
                  <a:custGeom>
                    <a:avLst/>
                    <a:gdLst>
                      <a:gd name="connsiteX0" fmla="*/ 0 w 1839687"/>
                      <a:gd name="connsiteY0" fmla="*/ 869497 h 1738994"/>
                      <a:gd name="connsiteX1" fmla="*/ 919844 w 1839687"/>
                      <a:gd name="connsiteY1" fmla="*/ 0 h 1738994"/>
                      <a:gd name="connsiteX2" fmla="*/ 1839688 w 1839687"/>
                      <a:gd name="connsiteY2" fmla="*/ 869497 h 1738994"/>
                      <a:gd name="connsiteX3" fmla="*/ 919844 w 1839687"/>
                      <a:gd name="connsiteY3" fmla="*/ 1738994 h 1738994"/>
                      <a:gd name="connsiteX4" fmla="*/ 0 w 1839687"/>
                      <a:gd name="connsiteY4" fmla="*/ 869497 h 17389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39687" h="1738994" extrusionOk="0">
                        <a:moveTo>
                          <a:pt x="0" y="869497"/>
                        </a:moveTo>
                        <a:cubicBezTo>
                          <a:pt x="-8602" y="372553"/>
                          <a:pt x="370886" y="43826"/>
                          <a:pt x="919844" y="0"/>
                        </a:cubicBezTo>
                        <a:cubicBezTo>
                          <a:pt x="1482617" y="32966"/>
                          <a:pt x="1825013" y="361436"/>
                          <a:pt x="1839688" y="869497"/>
                        </a:cubicBezTo>
                        <a:cubicBezTo>
                          <a:pt x="1816452" y="1344825"/>
                          <a:pt x="1438269" y="1655612"/>
                          <a:pt x="919844" y="1738994"/>
                        </a:cubicBezTo>
                        <a:cubicBezTo>
                          <a:pt x="380257" y="1695479"/>
                          <a:pt x="32684" y="1304960"/>
                          <a:pt x="0" y="869497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E6C6D2D-5516-41EE-8D2A-9779E6E2D454}"/>
              </a:ext>
            </a:extLst>
          </p:cNvPr>
          <p:cNvSpPr/>
          <p:nvPr/>
        </p:nvSpPr>
        <p:spPr>
          <a:xfrm>
            <a:off x="7098024" y="4076700"/>
            <a:ext cx="112402" cy="1162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B16AEC1-508F-4F49-8631-1E11FC9F7CFF}"/>
              </a:ext>
            </a:extLst>
          </p:cNvPr>
          <p:cNvCxnSpPr>
            <a:cxnSpLocks/>
            <a:endCxn id="2" idx="5"/>
          </p:cNvCxnSpPr>
          <p:nvPr/>
        </p:nvCxnSpPr>
        <p:spPr>
          <a:xfrm>
            <a:off x="6921991" y="2444521"/>
            <a:ext cx="1434807" cy="2892528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84063E3-1998-4F78-BBA6-5C5A5F39CBC7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6907967" y="2466728"/>
            <a:ext cx="206518" cy="1627001"/>
          </a:xfrm>
          <a:prstGeom prst="line">
            <a:avLst/>
          </a:prstGeom>
          <a:ln w="22225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78DC7FF-4E86-4ED6-BB68-350B4BD13456}"/>
              </a:ext>
            </a:extLst>
          </p:cNvPr>
          <p:cNvCxnSpPr>
            <a:cxnSpLocks/>
            <a:stCxn id="4" idx="5"/>
            <a:endCxn id="2" idx="5"/>
          </p:cNvCxnSpPr>
          <p:nvPr/>
        </p:nvCxnSpPr>
        <p:spPr>
          <a:xfrm>
            <a:off x="7193965" y="4175952"/>
            <a:ext cx="1162833" cy="1161097"/>
          </a:xfrm>
          <a:prstGeom prst="line">
            <a:avLst/>
          </a:prstGeom>
          <a:ln w="22225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DF6D174-E2D2-4094-8044-9273A3C1D84F}"/>
              </a:ext>
            </a:extLst>
          </p:cNvPr>
          <p:cNvCxnSpPr>
            <a:cxnSpLocks/>
            <a:stCxn id="4" idx="6"/>
          </p:cNvCxnSpPr>
          <p:nvPr/>
        </p:nvCxnSpPr>
        <p:spPr>
          <a:xfrm>
            <a:off x="7210426" y="4134841"/>
            <a:ext cx="745791" cy="444126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44E7354-6755-4D81-A8A4-727658BE3B87}"/>
              </a:ext>
            </a:extLst>
          </p:cNvPr>
          <p:cNvCxnSpPr>
            <a:cxnSpLocks/>
            <a:stCxn id="4" idx="0"/>
          </p:cNvCxnSpPr>
          <p:nvPr/>
        </p:nvCxnSpPr>
        <p:spPr>
          <a:xfrm flipV="1">
            <a:off x="7154225" y="3228582"/>
            <a:ext cx="134095" cy="848118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BE59969-A403-42E1-8C90-851613952648}"/>
                  </a:ext>
                </a:extLst>
              </p:cNvPr>
              <p:cNvSpPr txBox="1"/>
              <p:nvPr/>
            </p:nvSpPr>
            <p:spPr>
              <a:xfrm>
                <a:off x="6726541" y="2929376"/>
                <a:ext cx="20710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BE59969-A403-42E1-8C90-8516139526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6541" y="2929376"/>
                <a:ext cx="207108" cy="276999"/>
              </a:xfrm>
              <a:prstGeom prst="rect">
                <a:avLst/>
              </a:prstGeom>
              <a:blipFill>
                <a:blip r:embed="rId2"/>
                <a:stretch>
                  <a:fillRect l="-26471" r="-23529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70F2028-8065-4EB2-B949-E30F1A0A6AB7}"/>
                  </a:ext>
                </a:extLst>
              </p:cNvPr>
              <p:cNvSpPr txBox="1"/>
              <p:nvPr/>
            </p:nvSpPr>
            <p:spPr>
              <a:xfrm>
                <a:off x="7697891" y="4945369"/>
                <a:ext cx="20710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70F2028-8065-4EB2-B949-E30F1A0A6A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7891" y="4945369"/>
                <a:ext cx="207108" cy="276999"/>
              </a:xfrm>
              <a:prstGeom prst="rect">
                <a:avLst/>
              </a:prstGeom>
              <a:blipFill>
                <a:blip r:embed="rId3"/>
                <a:stretch>
                  <a:fillRect l="-29412" r="-20588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E8FE75FC-C64F-46DB-A11F-67840F40C445}"/>
              </a:ext>
            </a:extLst>
          </p:cNvPr>
          <p:cNvCxnSpPr>
            <a:cxnSpLocks/>
            <a:stCxn id="4" idx="7"/>
          </p:cNvCxnSpPr>
          <p:nvPr/>
        </p:nvCxnSpPr>
        <p:spPr>
          <a:xfrm flipV="1">
            <a:off x="7193965" y="3912993"/>
            <a:ext cx="431405" cy="180736"/>
          </a:xfrm>
          <a:prstGeom prst="line">
            <a:avLst/>
          </a:prstGeom>
          <a:ln w="15875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DAB21A8-851C-4899-BDB2-40E7297B796B}"/>
                  </a:ext>
                </a:extLst>
              </p:cNvPr>
              <p:cNvSpPr txBox="1"/>
              <p:nvPr/>
            </p:nvSpPr>
            <p:spPr>
              <a:xfrm>
                <a:off x="7349641" y="3748770"/>
                <a:ext cx="163826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DAB21A8-851C-4899-BDB2-40E7297B79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9641" y="3748770"/>
                <a:ext cx="163826" cy="246221"/>
              </a:xfrm>
              <a:prstGeom prst="rect">
                <a:avLst/>
              </a:prstGeom>
              <a:blipFill>
                <a:blip r:embed="rId4"/>
                <a:stretch>
                  <a:fillRect l="-29630" r="-25926"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6A3796DA-D62C-447C-9A7B-CA0FE218B4A4}"/>
                  </a:ext>
                </a:extLst>
              </p:cNvPr>
              <p:cNvSpPr txBox="1"/>
              <p:nvPr/>
            </p:nvSpPr>
            <p:spPr>
              <a:xfrm>
                <a:off x="7089298" y="3234554"/>
                <a:ext cx="16696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6A3796DA-D62C-447C-9A7B-CA0FE218B4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9298" y="3234554"/>
                <a:ext cx="166969" cy="276999"/>
              </a:xfrm>
              <a:prstGeom prst="rect">
                <a:avLst/>
              </a:prstGeom>
              <a:blipFill>
                <a:blip r:embed="rId5"/>
                <a:stretch>
                  <a:fillRect l="-22222" r="-18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69A426DE-5950-4682-B6EE-1223FB754A58}"/>
                  </a:ext>
                </a:extLst>
              </p:cNvPr>
              <p:cNvSpPr txBox="1"/>
              <p:nvPr/>
            </p:nvSpPr>
            <p:spPr>
              <a:xfrm>
                <a:off x="7697891" y="4437064"/>
                <a:ext cx="16696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69A426DE-5950-4682-B6EE-1223FB754A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7891" y="4437064"/>
                <a:ext cx="166969" cy="276999"/>
              </a:xfrm>
              <a:prstGeom prst="rect">
                <a:avLst/>
              </a:prstGeom>
              <a:blipFill>
                <a:blip r:embed="rId6"/>
                <a:stretch>
                  <a:fillRect l="-22222" r="-18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Oval 49">
            <a:extLst>
              <a:ext uri="{FF2B5EF4-FFF2-40B4-BE49-F238E27FC236}">
                <a16:creationId xmlns:a16="http://schemas.microsoft.com/office/drawing/2014/main" id="{BE48278F-F122-489D-976A-457FE64D768D}"/>
              </a:ext>
            </a:extLst>
          </p:cNvPr>
          <p:cNvSpPr/>
          <p:nvPr/>
        </p:nvSpPr>
        <p:spPr>
          <a:xfrm>
            <a:off x="8302966" y="5266975"/>
            <a:ext cx="107663" cy="111185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0D35DD79-9190-4F47-8DD9-F2EC738554B7}"/>
              </a:ext>
            </a:extLst>
          </p:cNvPr>
          <p:cNvCxnSpPr>
            <a:cxnSpLocks/>
            <a:stCxn id="50" idx="1"/>
          </p:cNvCxnSpPr>
          <p:nvPr/>
        </p:nvCxnSpPr>
        <p:spPr>
          <a:xfrm flipH="1" flipV="1">
            <a:off x="8058150" y="4728210"/>
            <a:ext cx="260583" cy="555048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377DA9F-531F-4FB1-BCD8-CB64C7FBE362}"/>
                  </a:ext>
                </a:extLst>
              </p:cNvPr>
              <p:cNvSpPr txBox="1"/>
              <p:nvPr/>
            </p:nvSpPr>
            <p:spPr>
              <a:xfrm>
                <a:off x="8182286" y="4673307"/>
                <a:ext cx="18466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377DA9F-531F-4FB1-BCD8-CB64C7FBE3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2286" y="4673307"/>
                <a:ext cx="184666" cy="276999"/>
              </a:xfrm>
              <a:prstGeom prst="rect">
                <a:avLst/>
              </a:prstGeom>
              <a:blipFill>
                <a:blip r:embed="rId7"/>
                <a:stretch>
                  <a:fillRect l="-29032" t="-48889" r="-100000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Oval 68">
            <a:extLst>
              <a:ext uri="{FF2B5EF4-FFF2-40B4-BE49-F238E27FC236}">
                <a16:creationId xmlns:a16="http://schemas.microsoft.com/office/drawing/2014/main" id="{1932B4F6-0B20-443F-A106-E7D24224ACD4}"/>
              </a:ext>
            </a:extLst>
          </p:cNvPr>
          <p:cNvSpPr/>
          <p:nvPr/>
        </p:nvSpPr>
        <p:spPr>
          <a:xfrm>
            <a:off x="7256267" y="3171146"/>
            <a:ext cx="100127" cy="9275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E0A4365E-CE2F-4640-9CCD-0F40F1B67C1F}"/>
              </a:ext>
            </a:extLst>
          </p:cNvPr>
          <p:cNvSpPr/>
          <p:nvPr/>
        </p:nvSpPr>
        <p:spPr>
          <a:xfrm>
            <a:off x="7946431" y="4529184"/>
            <a:ext cx="100127" cy="9275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65C976CA-2809-41CD-875B-B63F9A31AA39}"/>
              </a:ext>
            </a:extLst>
          </p:cNvPr>
          <p:cNvSpPr/>
          <p:nvPr/>
        </p:nvSpPr>
        <p:spPr>
          <a:xfrm>
            <a:off x="6889222" y="2398142"/>
            <a:ext cx="100127" cy="9275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E3E18719-17FE-4C11-BA5F-EFFDD6690985}"/>
                  </a:ext>
                </a:extLst>
              </p:cNvPr>
              <p:cNvSpPr txBox="1"/>
              <p:nvPr/>
            </p:nvSpPr>
            <p:spPr>
              <a:xfrm>
                <a:off x="8423588" y="5239660"/>
                <a:ext cx="20518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𝑨</m:t>
                      </m:r>
                    </m:oMath>
                  </m:oMathPara>
                </a14:m>
                <a:endParaRPr lang="en-US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E3E18719-17FE-4C11-BA5F-EFFDD66909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3588" y="5239660"/>
                <a:ext cx="205184" cy="276999"/>
              </a:xfrm>
              <a:prstGeom prst="rect">
                <a:avLst/>
              </a:prstGeom>
              <a:blipFill>
                <a:blip r:embed="rId8"/>
                <a:stretch>
                  <a:fillRect l="-30303" r="-27273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D2EDE013-E08F-4E1E-AD80-534AAB677062}"/>
                  </a:ext>
                </a:extLst>
              </p:cNvPr>
              <p:cNvSpPr txBox="1"/>
              <p:nvPr/>
            </p:nvSpPr>
            <p:spPr>
              <a:xfrm>
                <a:off x="8075501" y="4385426"/>
                <a:ext cx="21961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𝑩</m:t>
                      </m:r>
                    </m:oMath>
                  </m:oMathPara>
                </a14:m>
                <a:endParaRPr lang="en-US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D2EDE013-E08F-4E1E-AD80-534AAB6770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5501" y="4385426"/>
                <a:ext cx="219611" cy="276999"/>
              </a:xfrm>
              <a:prstGeom prst="rect">
                <a:avLst/>
              </a:prstGeom>
              <a:blipFill>
                <a:blip r:embed="rId9"/>
                <a:stretch>
                  <a:fillRect l="-27778" r="-22222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3E6E3F2B-439F-46CD-81E1-2A6B7F7302EE}"/>
                  </a:ext>
                </a:extLst>
              </p:cNvPr>
              <p:cNvSpPr txBox="1"/>
              <p:nvPr/>
            </p:nvSpPr>
            <p:spPr>
              <a:xfrm>
                <a:off x="7356291" y="2945509"/>
                <a:ext cx="1971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𝑪</m:t>
                      </m:r>
                    </m:oMath>
                  </m:oMathPara>
                </a14:m>
                <a:endParaRPr lang="en-US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3E6E3F2B-439F-46CD-81E1-2A6B7F7302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6291" y="2945509"/>
                <a:ext cx="197170" cy="276999"/>
              </a:xfrm>
              <a:prstGeom prst="rect">
                <a:avLst/>
              </a:prstGeom>
              <a:blipFill>
                <a:blip r:embed="rId10"/>
                <a:stretch>
                  <a:fillRect l="-31250" r="-28125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F3728744-6517-4A6F-8DC3-3D2837F5C564}"/>
                  </a:ext>
                </a:extLst>
              </p:cNvPr>
              <p:cNvSpPr txBox="1"/>
              <p:nvPr/>
            </p:nvSpPr>
            <p:spPr>
              <a:xfrm>
                <a:off x="6717083" y="2114986"/>
                <a:ext cx="2260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𝑫</m:t>
                      </m:r>
                    </m:oMath>
                  </m:oMathPara>
                </a14:m>
                <a:endParaRPr lang="en-US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F3728744-6517-4A6F-8DC3-3D2837F5C5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7083" y="2114986"/>
                <a:ext cx="226023" cy="276999"/>
              </a:xfrm>
              <a:prstGeom prst="rect">
                <a:avLst/>
              </a:prstGeom>
              <a:blipFill>
                <a:blip r:embed="rId11"/>
                <a:stretch>
                  <a:fillRect l="-27027" r="-24324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1791040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21EA77F0-86DF-ECEE-DEC5-89E3FFD3EAD6}"/>
              </a:ext>
            </a:extLst>
          </p:cNvPr>
          <p:cNvCxnSpPr>
            <a:cxnSpLocks/>
          </p:cNvCxnSpPr>
          <p:nvPr/>
        </p:nvCxnSpPr>
        <p:spPr>
          <a:xfrm flipH="1">
            <a:off x="5549900" y="4422128"/>
            <a:ext cx="1891094" cy="0"/>
          </a:xfrm>
          <a:prstGeom prst="line">
            <a:avLst/>
          </a:prstGeom>
          <a:ln w="12700">
            <a:solidFill>
              <a:srgbClr val="2E141D"/>
            </a:solidFill>
            <a:prstDash val="solid"/>
            <a:headEnd type="stealth" w="med" len="lg"/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A290929-0867-67EC-6ADD-AB0F52890DB5}"/>
                  </a:ext>
                </a:extLst>
              </p:cNvPr>
              <p:cNvSpPr txBox="1"/>
              <p:nvPr/>
            </p:nvSpPr>
            <p:spPr>
              <a:xfrm>
                <a:off x="7349494" y="4122904"/>
                <a:ext cx="182999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A290929-0867-67EC-6ADD-AB0F52890D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9494" y="4122904"/>
                <a:ext cx="182999" cy="276999"/>
              </a:xfrm>
              <a:prstGeom prst="rect">
                <a:avLst/>
              </a:prstGeom>
              <a:blipFill>
                <a:blip r:embed="rId2"/>
                <a:stretch>
                  <a:fillRect l="-20000" r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: Single Corner Snipped 3">
            <a:extLst>
              <a:ext uri="{FF2B5EF4-FFF2-40B4-BE49-F238E27FC236}">
                <a16:creationId xmlns:a16="http://schemas.microsoft.com/office/drawing/2014/main" id="{8B2B323E-6462-3176-14A4-0684E8A7FC85}"/>
              </a:ext>
            </a:extLst>
          </p:cNvPr>
          <p:cNvSpPr/>
          <p:nvPr/>
        </p:nvSpPr>
        <p:spPr>
          <a:xfrm flipH="1">
            <a:off x="6010512" y="3138370"/>
            <a:ext cx="809388" cy="1283758"/>
          </a:xfrm>
          <a:custGeom>
            <a:avLst/>
            <a:gdLst>
              <a:gd name="connsiteX0" fmla="*/ 0 w 412750"/>
              <a:gd name="connsiteY0" fmla="*/ 0 h 1277590"/>
              <a:gd name="connsiteX1" fmla="*/ 206375 w 412750"/>
              <a:gd name="connsiteY1" fmla="*/ 0 h 1277590"/>
              <a:gd name="connsiteX2" fmla="*/ 412750 w 412750"/>
              <a:gd name="connsiteY2" fmla="*/ 206375 h 1277590"/>
              <a:gd name="connsiteX3" fmla="*/ 412750 w 412750"/>
              <a:gd name="connsiteY3" fmla="*/ 1277590 h 1277590"/>
              <a:gd name="connsiteX4" fmla="*/ 0 w 412750"/>
              <a:gd name="connsiteY4" fmla="*/ 1277590 h 1277590"/>
              <a:gd name="connsiteX5" fmla="*/ 0 w 412750"/>
              <a:gd name="connsiteY5" fmla="*/ 0 h 1277590"/>
              <a:gd name="connsiteX0" fmla="*/ 0 w 412750"/>
              <a:gd name="connsiteY0" fmla="*/ 0 h 1277590"/>
              <a:gd name="connsiteX1" fmla="*/ 206375 w 412750"/>
              <a:gd name="connsiteY1" fmla="*/ 0 h 1277590"/>
              <a:gd name="connsiteX2" fmla="*/ 406400 w 412750"/>
              <a:gd name="connsiteY2" fmla="*/ 1127125 h 1277590"/>
              <a:gd name="connsiteX3" fmla="*/ 412750 w 412750"/>
              <a:gd name="connsiteY3" fmla="*/ 1277590 h 1277590"/>
              <a:gd name="connsiteX4" fmla="*/ 0 w 412750"/>
              <a:gd name="connsiteY4" fmla="*/ 1277590 h 1277590"/>
              <a:gd name="connsiteX5" fmla="*/ 0 w 412750"/>
              <a:gd name="connsiteY5" fmla="*/ 0 h 1277590"/>
              <a:gd name="connsiteX0" fmla="*/ 0 w 412750"/>
              <a:gd name="connsiteY0" fmla="*/ 0 h 1279525"/>
              <a:gd name="connsiteX1" fmla="*/ 206375 w 412750"/>
              <a:gd name="connsiteY1" fmla="*/ 0 h 1279525"/>
              <a:gd name="connsiteX2" fmla="*/ 409575 w 412750"/>
              <a:gd name="connsiteY2" fmla="*/ 1279525 h 1279525"/>
              <a:gd name="connsiteX3" fmla="*/ 412750 w 412750"/>
              <a:gd name="connsiteY3" fmla="*/ 1277590 h 1279525"/>
              <a:gd name="connsiteX4" fmla="*/ 0 w 412750"/>
              <a:gd name="connsiteY4" fmla="*/ 1277590 h 1279525"/>
              <a:gd name="connsiteX5" fmla="*/ 0 w 412750"/>
              <a:gd name="connsiteY5" fmla="*/ 0 h 1279525"/>
              <a:gd name="connsiteX0" fmla="*/ 0 w 412750"/>
              <a:gd name="connsiteY0" fmla="*/ 4233 h 1283758"/>
              <a:gd name="connsiteX1" fmla="*/ 145929 w 412750"/>
              <a:gd name="connsiteY1" fmla="*/ 0 h 1283758"/>
              <a:gd name="connsiteX2" fmla="*/ 409575 w 412750"/>
              <a:gd name="connsiteY2" fmla="*/ 1283758 h 1283758"/>
              <a:gd name="connsiteX3" fmla="*/ 412750 w 412750"/>
              <a:gd name="connsiteY3" fmla="*/ 1281823 h 1283758"/>
              <a:gd name="connsiteX4" fmla="*/ 0 w 412750"/>
              <a:gd name="connsiteY4" fmla="*/ 1281823 h 1283758"/>
              <a:gd name="connsiteX5" fmla="*/ 0 w 412750"/>
              <a:gd name="connsiteY5" fmla="*/ 4233 h 1283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2750" h="1283758">
                <a:moveTo>
                  <a:pt x="0" y="4233"/>
                </a:moveTo>
                <a:lnTo>
                  <a:pt x="145929" y="0"/>
                </a:lnTo>
                <a:lnTo>
                  <a:pt x="409575" y="1283758"/>
                </a:lnTo>
                <a:lnTo>
                  <a:pt x="412750" y="1281823"/>
                </a:lnTo>
                <a:lnTo>
                  <a:pt x="0" y="1281823"/>
                </a:lnTo>
                <a:lnTo>
                  <a:pt x="0" y="4233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50000"/>
                  <a:lumMod val="9000"/>
                  <a:lumOff val="91000"/>
                </a:schemeClr>
              </a:gs>
              <a:gs pos="74000">
                <a:schemeClr val="accent1">
                  <a:lumMod val="45000"/>
                  <a:lumOff val="55000"/>
                  <a:alpha val="50000"/>
                </a:schemeClr>
              </a:gs>
              <a:gs pos="100000">
                <a:schemeClr val="accent1">
                  <a:lumMod val="30000"/>
                  <a:lumOff val="70000"/>
                  <a:alpha val="50000"/>
                </a:schemeClr>
              </a:gs>
            </a:gsLst>
            <a:lin ang="10800000" scaled="0"/>
            <a:tileRect/>
          </a:gradFill>
          <a:ln w="317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BD90F31-920C-28D0-2C9B-A0FE6B7D7EC4}"/>
              </a:ext>
            </a:extLst>
          </p:cNvPr>
          <p:cNvCxnSpPr>
            <a:cxnSpLocks/>
          </p:cNvCxnSpPr>
          <p:nvPr/>
        </p:nvCxnSpPr>
        <p:spPr>
          <a:xfrm flipH="1">
            <a:off x="5926475" y="3741570"/>
            <a:ext cx="568855" cy="0"/>
          </a:xfrm>
          <a:prstGeom prst="line">
            <a:avLst/>
          </a:prstGeom>
          <a:ln w="6350">
            <a:solidFill>
              <a:srgbClr val="2E141D"/>
            </a:solidFill>
            <a:prstDash val="solid"/>
            <a:headEnd type="none" w="med" len="lg"/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29AAD46-C530-877F-266B-A7D40119A8DC}"/>
              </a:ext>
            </a:extLst>
          </p:cNvPr>
          <p:cNvCxnSpPr>
            <a:cxnSpLocks/>
          </p:cNvCxnSpPr>
          <p:nvPr/>
        </p:nvCxnSpPr>
        <p:spPr>
          <a:xfrm flipH="1" flipV="1">
            <a:off x="5926475" y="3517733"/>
            <a:ext cx="359687" cy="223838"/>
          </a:xfrm>
          <a:prstGeom prst="line">
            <a:avLst/>
          </a:prstGeom>
          <a:ln w="9525">
            <a:solidFill>
              <a:srgbClr val="2E141D"/>
            </a:solidFill>
            <a:prstDash val="solid"/>
            <a:headEnd type="stealth" w="sm" len="med"/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Arc 17">
            <a:extLst>
              <a:ext uri="{FF2B5EF4-FFF2-40B4-BE49-F238E27FC236}">
                <a16:creationId xmlns:a16="http://schemas.microsoft.com/office/drawing/2014/main" id="{5A5BC391-5F7B-C1D3-AFAE-1EB281FAB142}"/>
              </a:ext>
            </a:extLst>
          </p:cNvPr>
          <p:cNvSpPr/>
          <p:nvPr/>
        </p:nvSpPr>
        <p:spPr>
          <a:xfrm rot="14362587">
            <a:off x="6124061" y="3654868"/>
            <a:ext cx="117872" cy="116875"/>
          </a:xfrm>
          <a:prstGeom prst="arc">
            <a:avLst/>
          </a:prstGeom>
          <a:ln w="63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54FF741-562E-4DEC-DDC0-AB47E73255D1}"/>
                  </a:ext>
                </a:extLst>
              </p:cNvPr>
              <p:cNvSpPr txBox="1"/>
              <p:nvPr/>
            </p:nvSpPr>
            <p:spPr>
              <a:xfrm>
                <a:off x="5998126" y="3577543"/>
                <a:ext cx="121315" cy="1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1100" dirty="0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54FF741-562E-4DEC-DDC0-AB47E73255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8126" y="3577543"/>
                <a:ext cx="121315" cy="169277"/>
              </a:xfrm>
              <a:prstGeom prst="rect">
                <a:avLst/>
              </a:prstGeom>
              <a:blipFill>
                <a:blip r:embed="rId3"/>
                <a:stretch>
                  <a:fillRect l="-15000" r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AF517D6-C1F8-FEE1-626F-C57C66B24CA8}"/>
              </a:ext>
            </a:extLst>
          </p:cNvPr>
          <p:cNvCxnSpPr>
            <a:cxnSpLocks/>
          </p:cNvCxnSpPr>
          <p:nvPr/>
        </p:nvCxnSpPr>
        <p:spPr>
          <a:xfrm>
            <a:off x="6819900" y="3741570"/>
            <a:ext cx="529594" cy="0"/>
          </a:xfrm>
          <a:prstGeom prst="line">
            <a:avLst/>
          </a:prstGeom>
          <a:ln w="9525">
            <a:solidFill>
              <a:srgbClr val="2E141D"/>
            </a:solidFill>
            <a:prstDash val="solid"/>
            <a:headEnd type="stealth" w="sm" len="med"/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DD41876-CFA3-37E6-8F66-10B773780B79}"/>
                  </a:ext>
                </a:extLst>
              </p:cNvPr>
              <p:cNvSpPr txBox="1"/>
              <p:nvPr/>
            </p:nvSpPr>
            <p:spPr>
              <a:xfrm>
                <a:off x="6113594" y="3464302"/>
                <a:ext cx="250597" cy="2071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200" dirty="0"/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DD41876-CFA3-37E6-8F66-10B773780B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3594" y="3464302"/>
                <a:ext cx="250597" cy="207108"/>
              </a:xfrm>
              <a:prstGeom prst="rect">
                <a:avLst/>
              </a:prstGeom>
              <a:blipFill>
                <a:blip r:embed="rId4"/>
                <a:stretch>
                  <a:fillRect t="-26471" r="-58537" b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CFBD898-7881-2CFC-9022-E9694F44FE8E}"/>
                  </a:ext>
                </a:extLst>
              </p:cNvPr>
              <p:cNvSpPr txBox="1"/>
              <p:nvPr/>
            </p:nvSpPr>
            <p:spPr>
              <a:xfrm>
                <a:off x="6834099" y="3506407"/>
                <a:ext cx="250597" cy="2071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200" dirty="0"/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CFBD898-7881-2CFC-9022-E9694F44FE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4099" y="3506407"/>
                <a:ext cx="250597" cy="207108"/>
              </a:xfrm>
              <a:prstGeom prst="rect">
                <a:avLst/>
              </a:prstGeom>
              <a:blipFill>
                <a:blip r:embed="rId5"/>
                <a:stretch>
                  <a:fillRect l="-2439" t="-26471" r="-58537" b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Arc 26">
            <a:extLst>
              <a:ext uri="{FF2B5EF4-FFF2-40B4-BE49-F238E27FC236}">
                <a16:creationId xmlns:a16="http://schemas.microsoft.com/office/drawing/2014/main" id="{21447E8D-96E2-6326-222A-774B276E6C4F}"/>
              </a:ext>
            </a:extLst>
          </p:cNvPr>
          <p:cNvSpPr/>
          <p:nvPr/>
        </p:nvSpPr>
        <p:spPr>
          <a:xfrm rot="632459">
            <a:off x="5953901" y="4326866"/>
            <a:ext cx="173924" cy="172453"/>
          </a:xfrm>
          <a:prstGeom prst="arc">
            <a:avLst/>
          </a:prstGeom>
          <a:ln w="63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FE7ABEA-3627-97D9-50C6-31B1DDD683D3}"/>
                  </a:ext>
                </a:extLst>
              </p:cNvPr>
              <p:cNvSpPr txBox="1"/>
              <p:nvPr/>
            </p:nvSpPr>
            <p:spPr>
              <a:xfrm>
                <a:off x="6115651" y="4214035"/>
                <a:ext cx="121315" cy="1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1100" dirty="0"/>
              </a:p>
            </p:txBody>
          </p:sp>
        </mc:Choice>
        <mc:Fallback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FE7ABEA-3627-97D9-50C6-31B1DDD683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51" y="4214035"/>
                <a:ext cx="121315" cy="169277"/>
              </a:xfrm>
              <a:prstGeom prst="rect">
                <a:avLst/>
              </a:prstGeom>
              <a:blipFill>
                <a:blip r:embed="rId3"/>
                <a:stretch>
                  <a:fillRect l="-15000" r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003357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14C2E9F0-34AD-4BF2-8083-C9D2C861A0E8}"/>
              </a:ext>
            </a:extLst>
          </p:cNvPr>
          <p:cNvSpPr/>
          <p:nvPr/>
        </p:nvSpPr>
        <p:spPr>
          <a:xfrm rot="18029815">
            <a:off x="-2138" y="475750"/>
            <a:ext cx="2758623" cy="2341317"/>
          </a:xfrm>
          <a:prstGeom prst="triangle">
            <a:avLst/>
          </a:prstGeom>
          <a:gradFill flip="none" rotWithShape="1">
            <a:gsLst>
              <a:gs pos="0">
                <a:schemeClr val="accent3">
                  <a:lumMod val="40000"/>
                  <a:lumOff val="60000"/>
                </a:schemeClr>
              </a:gs>
              <a:gs pos="46000">
                <a:schemeClr val="accent3">
                  <a:lumMod val="95000"/>
                  <a:lumOff val="5000"/>
                </a:schemeClr>
              </a:gs>
              <a:gs pos="100000">
                <a:schemeClr val="accent3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BE7ED274-9A22-4BE1-82FF-E313F04059A8}"/>
              </a:ext>
            </a:extLst>
          </p:cNvPr>
          <p:cNvSpPr/>
          <p:nvPr/>
        </p:nvSpPr>
        <p:spPr>
          <a:xfrm>
            <a:off x="356382" y="673226"/>
            <a:ext cx="2729488" cy="696592"/>
          </a:xfrm>
          <a:prstGeom prst="ellipse">
            <a:avLst/>
          </a:prstGeom>
          <a:gradFill>
            <a:gsLst>
              <a:gs pos="0">
                <a:schemeClr val="accent3">
                  <a:lumMod val="40000"/>
                  <a:lumOff val="60000"/>
                </a:schemeClr>
              </a:gs>
              <a:gs pos="46000">
                <a:schemeClr val="accent3">
                  <a:lumMod val="95000"/>
                  <a:lumOff val="5000"/>
                </a:schemeClr>
              </a:gs>
              <a:gs pos="100000">
                <a:schemeClr val="accent3">
                  <a:lumMod val="60000"/>
                </a:schemeClr>
              </a:gs>
            </a:gsLst>
            <a:path path="circle">
              <a:fillToRect l="50000" t="130000" r="50000" b="-30000"/>
            </a:path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Arc 18">
            <a:extLst>
              <a:ext uri="{FF2B5EF4-FFF2-40B4-BE49-F238E27FC236}">
                <a16:creationId xmlns:a16="http://schemas.microsoft.com/office/drawing/2014/main" id="{5CB57C54-1E6C-4416-BAC7-BB3BD1F0DC89}"/>
              </a:ext>
            </a:extLst>
          </p:cNvPr>
          <p:cNvSpPr/>
          <p:nvPr/>
        </p:nvSpPr>
        <p:spPr>
          <a:xfrm>
            <a:off x="1270781" y="3102068"/>
            <a:ext cx="847344" cy="665355"/>
          </a:xfrm>
          <a:prstGeom prst="arc">
            <a:avLst>
              <a:gd name="adj1" fmla="val 16200000"/>
              <a:gd name="adj2" fmla="val 17946466"/>
            </a:avLst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52F3357-20FC-46D4-B920-25BC9136B6B9}"/>
                  </a:ext>
                </a:extLst>
              </p:cNvPr>
              <p:cNvSpPr txBox="1"/>
              <p:nvPr/>
            </p:nvSpPr>
            <p:spPr>
              <a:xfrm>
                <a:off x="1721126" y="2763646"/>
                <a:ext cx="19774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52F3357-20FC-46D4-B920-25BC9136B6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1126" y="2763646"/>
                <a:ext cx="197746" cy="276999"/>
              </a:xfrm>
              <a:prstGeom prst="rect">
                <a:avLst/>
              </a:prstGeom>
              <a:blipFill>
                <a:blip r:embed="rId2"/>
                <a:stretch>
                  <a:fillRect l="-18182" r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Oval 22">
            <a:extLst>
              <a:ext uri="{FF2B5EF4-FFF2-40B4-BE49-F238E27FC236}">
                <a16:creationId xmlns:a16="http://schemas.microsoft.com/office/drawing/2014/main" id="{534C4A53-542D-4E20-BC5A-38659D50B61C}"/>
              </a:ext>
            </a:extLst>
          </p:cNvPr>
          <p:cNvSpPr/>
          <p:nvPr/>
        </p:nvSpPr>
        <p:spPr>
          <a:xfrm>
            <a:off x="277583" y="225523"/>
            <a:ext cx="3084832" cy="713832"/>
          </a:xfrm>
          <a:prstGeom prst="ellipse">
            <a:avLst/>
          </a:prstGeom>
          <a:gradFill>
            <a:gsLst>
              <a:gs pos="0">
                <a:schemeClr val="accent3">
                  <a:lumMod val="40000"/>
                  <a:lumOff val="60000"/>
                </a:schemeClr>
              </a:gs>
              <a:gs pos="46000">
                <a:schemeClr val="accent3">
                  <a:lumMod val="95000"/>
                  <a:lumOff val="5000"/>
                </a:schemeClr>
              </a:gs>
              <a:gs pos="100000">
                <a:schemeClr val="accent3">
                  <a:lumMod val="60000"/>
                </a:schemeClr>
              </a:gs>
            </a:gsLst>
            <a:path path="circle">
              <a:fillToRect l="50000" t="130000" r="50000" b="-30000"/>
            </a:path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BDB5923-EADF-4152-A3FD-C196E3CF06D4}"/>
              </a:ext>
            </a:extLst>
          </p:cNvPr>
          <p:cNvCxnSpPr>
            <a:cxnSpLocks/>
          </p:cNvCxnSpPr>
          <p:nvPr/>
        </p:nvCxnSpPr>
        <p:spPr>
          <a:xfrm>
            <a:off x="1819999" y="488408"/>
            <a:ext cx="1492993" cy="18481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7EA8B50-FA48-4EAD-B30B-EE99BCBF0E5A}"/>
              </a:ext>
            </a:extLst>
          </p:cNvPr>
          <p:cNvCxnSpPr>
            <a:cxnSpLocks/>
          </p:cNvCxnSpPr>
          <p:nvPr/>
        </p:nvCxnSpPr>
        <p:spPr>
          <a:xfrm flipH="1">
            <a:off x="1685890" y="488408"/>
            <a:ext cx="126529" cy="2940593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5D0CC5E5-6B7C-4550-AA4A-CCF728DAEC08}"/>
              </a:ext>
            </a:extLst>
          </p:cNvPr>
          <p:cNvCxnSpPr>
            <a:cxnSpLocks/>
            <a:stCxn id="17" idx="2"/>
          </p:cNvCxnSpPr>
          <p:nvPr/>
        </p:nvCxnSpPr>
        <p:spPr>
          <a:xfrm flipV="1">
            <a:off x="1685889" y="673226"/>
            <a:ext cx="1627103" cy="275577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834A04D-F4D3-4EC7-B013-37DE9FC887C6}"/>
                  </a:ext>
                </a:extLst>
              </p:cNvPr>
              <p:cNvSpPr txBox="1"/>
              <p:nvPr/>
            </p:nvSpPr>
            <p:spPr>
              <a:xfrm>
                <a:off x="2570108" y="303818"/>
                <a:ext cx="45634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834A04D-F4D3-4EC7-B013-37DE9FC887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0108" y="303818"/>
                <a:ext cx="456343" cy="276999"/>
              </a:xfrm>
              <a:prstGeom prst="rect">
                <a:avLst/>
              </a:prstGeom>
              <a:blipFill>
                <a:blip r:embed="rId3"/>
                <a:stretch>
                  <a:fillRect l="-6757" t="-2222" r="-20270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E6B1773-6910-480A-8802-A0CA7CC4048E}"/>
                  </a:ext>
                </a:extLst>
              </p:cNvPr>
              <p:cNvSpPr txBox="1"/>
              <p:nvPr/>
            </p:nvSpPr>
            <p:spPr>
              <a:xfrm>
                <a:off x="1235432" y="1712855"/>
                <a:ext cx="50456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E6B1773-6910-480A-8802-A0CA7CC404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5432" y="1712855"/>
                <a:ext cx="504562" cy="369332"/>
              </a:xfrm>
              <a:prstGeom prst="rect">
                <a:avLst/>
              </a:prstGeom>
              <a:blipFill>
                <a:blip r:embed="rId4"/>
                <a:stretch>
                  <a:fillRect l="-8537" r="-10976"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9" name="Picture 28">
            <a:extLst>
              <a:ext uri="{FF2B5EF4-FFF2-40B4-BE49-F238E27FC236}">
                <a16:creationId xmlns:a16="http://schemas.microsoft.com/office/drawing/2014/main" id="{1E0EE442-2A7C-4187-B39F-DF7B5208E3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97779" y="-1659"/>
            <a:ext cx="4848225" cy="1847850"/>
          </a:xfrm>
          <a:prstGeom prst="rect">
            <a:avLst/>
          </a:prstGeom>
        </p:spPr>
      </p:pic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D72333C-D4BB-4DD7-B28E-901EB3D424EB}"/>
              </a:ext>
            </a:extLst>
          </p:cNvPr>
          <p:cNvCxnSpPr>
            <a:cxnSpLocks/>
          </p:cNvCxnSpPr>
          <p:nvPr/>
        </p:nvCxnSpPr>
        <p:spPr>
          <a:xfrm flipV="1">
            <a:off x="10695949" y="729952"/>
            <a:ext cx="420915" cy="812800"/>
          </a:xfrm>
          <a:prstGeom prst="straightConnector1">
            <a:avLst/>
          </a:prstGeom>
          <a:ln w="63500">
            <a:gradFill flip="none" rotWithShape="1">
              <a:gsLst>
                <a:gs pos="0">
                  <a:schemeClr val="accent3">
                    <a:lumMod val="40000"/>
                    <a:lumOff val="60000"/>
                  </a:schemeClr>
                </a:gs>
                <a:gs pos="50000">
                  <a:schemeClr val="accent3">
                    <a:lumMod val="75000"/>
                  </a:schemeClr>
                </a:gs>
                <a:gs pos="100000">
                  <a:schemeClr val="accent3">
                    <a:lumMod val="41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headEnd type="stealth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9B52BE9-3952-4B57-8F56-13358029CA31}"/>
                  </a:ext>
                </a:extLst>
              </p:cNvPr>
              <p:cNvSpPr txBox="1"/>
              <p:nvPr/>
            </p:nvSpPr>
            <p:spPr>
              <a:xfrm>
                <a:off x="10647748" y="729952"/>
                <a:ext cx="38350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9B52BE9-3952-4B57-8F56-13358029CA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47748" y="729952"/>
                <a:ext cx="383503" cy="369332"/>
              </a:xfrm>
              <a:prstGeom prst="rect">
                <a:avLst/>
              </a:prstGeom>
              <a:blipFill>
                <a:blip r:embed="rId6"/>
                <a:stretch>
                  <a:fillRect l="-19048" r="-3175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2" name="Picture 31">
            <a:extLst>
              <a:ext uri="{FF2B5EF4-FFF2-40B4-BE49-F238E27FC236}">
                <a16:creationId xmlns:a16="http://schemas.microsoft.com/office/drawing/2014/main" id="{4550C571-0798-4283-8DF3-1A900F8C299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7510" y="2182139"/>
            <a:ext cx="5678128" cy="4558882"/>
          </a:xfrm>
          <a:prstGeom prst="rect">
            <a:avLst/>
          </a:prstGeom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46EF91F-5909-4077-9B0E-EF3CF7214CB1}"/>
              </a:ext>
            </a:extLst>
          </p:cNvPr>
          <p:cNvCxnSpPr>
            <a:cxnSpLocks/>
          </p:cNvCxnSpPr>
          <p:nvPr/>
        </p:nvCxnSpPr>
        <p:spPr>
          <a:xfrm flipV="1">
            <a:off x="7531066" y="4199138"/>
            <a:ext cx="1596571" cy="1582057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CC7331E-AC00-4947-81AC-32AFCF737548}"/>
              </a:ext>
            </a:extLst>
          </p:cNvPr>
          <p:cNvCxnSpPr>
            <a:cxnSpLocks/>
          </p:cNvCxnSpPr>
          <p:nvPr/>
        </p:nvCxnSpPr>
        <p:spPr>
          <a:xfrm flipH="1" flipV="1">
            <a:off x="9127637" y="4199138"/>
            <a:ext cx="1553029" cy="1582057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FC58B7F-45A7-4F19-A6A1-8BC79E1F402E}"/>
                  </a:ext>
                </a:extLst>
              </p:cNvPr>
              <p:cNvSpPr txBox="1"/>
              <p:nvPr/>
            </p:nvSpPr>
            <p:spPr>
              <a:xfrm>
                <a:off x="9651324" y="4323235"/>
                <a:ext cx="36631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FC58B7F-45A7-4F19-A6A1-8BC79E1F40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1324" y="4323235"/>
                <a:ext cx="366318" cy="49244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Arc 35">
            <a:extLst>
              <a:ext uri="{FF2B5EF4-FFF2-40B4-BE49-F238E27FC236}">
                <a16:creationId xmlns:a16="http://schemas.microsoft.com/office/drawing/2014/main" id="{4A1D6D38-E329-49AB-A2C8-8D9875B51890}"/>
              </a:ext>
            </a:extLst>
          </p:cNvPr>
          <p:cNvSpPr/>
          <p:nvPr/>
        </p:nvSpPr>
        <p:spPr>
          <a:xfrm>
            <a:off x="7688546" y="5511955"/>
            <a:ext cx="213360" cy="167640"/>
          </a:xfrm>
          <a:prstGeom prst="arc">
            <a:avLst>
              <a:gd name="adj1" fmla="val 16200000"/>
              <a:gd name="adj2" fmla="val 2125023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Arc 36">
            <a:extLst>
              <a:ext uri="{FF2B5EF4-FFF2-40B4-BE49-F238E27FC236}">
                <a16:creationId xmlns:a16="http://schemas.microsoft.com/office/drawing/2014/main" id="{6CE8ACE0-70B0-4650-BA0A-13F4BE78BA56}"/>
              </a:ext>
            </a:extLst>
          </p:cNvPr>
          <p:cNvSpPr/>
          <p:nvPr/>
        </p:nvSpPr>
        <p:spPr>
          <a:xfrm rot="19383629">
            <a:off x="7680926" y="5451312"/>
            <a:ext cx="120015" cy="121285"/>
          </a:xfrm>
          <a:prstGeom prst="arc">
            <a:avLst>
              <a:gd name="adj1" fmla="val 16200000"/>
              <a:gd name="adj2" fmla="val 2125023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Arc 37">
            <a:extLst>
              <a:ext uri="{FF2B5EF4-FFF2-40B4-BE49-F238E27FC236}">
                <a16:creationId xmlns:a16="http://schemas.microsoft.com/office/drawing/2014/main" id="{6A65347A-A5D7-46F6-B06A-D80318E3B234}"/>
              </a:ext>
            </a:extLst>
          </p:cNvPr>
          <p:cNvSpPr/>
          <p:nvPr/>
        </p:nvSpPr>
        <p:spPr>
          <a:xfrm rot="19383629">
            <a:off x="7725888" y="5370062"/>
            <a:ext cx="128968" cy="141988"/>
          </a:xfrm>
          <a:prstGeom prst="arc">
            <a:avLst>
              <a:gd name="adj1" fmla="val 16200000"/>
              <a:gd name="adj2" fmla="val 2125023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466E55A-ADBB-4B56-9CA0-641CC50D0BC5}"/>
                  </a:ext>
                </a:extLst>
              </p:cNvPr>
              <p:cNvSpPr txBox="1"/>
              <p:nvPr/>
            </p:nvSpPr>
            <p:spPr>
              <a:xfrm>
                <a:off x="7901906" y="4909565"/>
                <a:ext cx="32598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466E55A-ADBB-4B56-9CA0-641CC50D0B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1906" y="4909565"/>
                <a:ext cx="325987" cy="276999"/>
              </a:xfrm>
              <a:prstGeom prst="rect">
                <a:avLst/>
              </a:prstGeom>
              <a:blipFill>
                <a:blip r:embed="rId9"/>
                <a:stretch>
                  <a:fillRect l="-14815" r="-9259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D9B51389-4F2B-41E4-9783-41175896D534}"/>
                  </a:ext>
                </a:extLst>
              </p:cNvPr>
              <p:cNvSpPr txBox="1"/>
              <p:nvPr/>
            </p:nvSpPr>
            <p:spPr>
              <a:xfrm>
                <a:off x="7892198" y="5314897"/>
                <a:ext cx="19774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D9B51389-4F2B-41E4-9783-41175896D5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2198" y="5314897"/>
                <a:ext cx="197746" cy="276999"/>
              </a:xfrm>
              <a:prstGeom prst="rect">
                <a:avLst/>
              </a:prstGeom>
              <a:blipFill>
                <a:blip r:embed="rId10"/>
                <a:stretch>
                  <a:fillRect l="-43750" t="-2222" r="-40625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1" name="Picture 40">
            <a:extLst>
              <a:ext uri="{FF2B5EF4-FFF2-40B4-BE49-F238E27FC236}">
                <a16:creationId xmlns:a16="http://schemas.microsoft.com/office/drawing/2014/main" id="{9F1C4FA1-AACA-4A8B-BF70-7430FA37276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8821" y="2512993"/>
            <a:ext cx="4543269" cy="4543269"/>
          </a:xfrm>
          <a:prstGeom prst="rect">
            <a:avLst/>
          </a:prstGeom>
        </p:spPr>
      </p:pic>
      <p:sp>
        <p:nvSpPr>
          <p:cNvPr id="42" name="Oval 41">
            <a:extLst>
              <a:ext uri="{FF2B5EF4-FFF2-40B4-BE49-F238E27FC236}">
                <a16:creationId xmlns:a16="http://schemas.microsoft.com/office/drawing/2014/main" id="{710EBA02-EB58-41C7-92FD-DB9DCF3B7660}"/>
              </a:ext>
            </a:extLst>
          </p:cNvPr>
          <p:cNvSpPr/>
          <p:nvPr/>
        </p:nvSpPr>
        <p:spPr>
          <a:xfrm>
            <a:off x="2068749" y="4514802"/>
            <a:ext cx="3853097" cy="779489"/>
          </a:xfrm>
          <a:prstGeom prst="ellipse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B12C78A2-2E29-40DD-AFF6-8312C5F4F6D2}"/>
              </a:ext>
            </a:extLst>
          </p:cNvPr>
          <p:cNvCxnSpPr>
            <a:cxnSpLocks/>
            <a:stCxn id="42" idx="2"/>
          </p:cNvCxnSpPr>
          <p:nvPr/>
        </p:nvCxnSpPr>
        <p:spPr>
          <a:xfrm>
            <a:off x="2068749" y="4904547"/>
            <a:ext cx="3853097" cy="0"/>
          </a:xfrm>
          <a:prstGeom prst="line">
            <a:avLst/>
          </a:prstGeom>
          <a:ln w="44450">
            <a:gradFill flip="none" rotWithShape="1">
              <a:gsLst>
                <a:gs pos="0">
                  <a:schemeClr val="accent3">
                    <a:lumMod val="40000"/>
                    <a:lumOff val="60000"/>
                  </a:schemeClr>
                </a:gs>
                <a:gs pos="46000">
                  <a:schemeClr val="accent3">
                    <a:lumMod val="95000"/>
                    <a:lumOff val="5000"/>
                  </a:schemeClr>
                </a:gs>
                <a:gs pos="100000">
                  <a:schemeClr val="accent3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2D6838E2-0C4D-4E86-992D-C584942FA6D7}"/>
              </a:ext>
            </a:extLst>
          </p:cNvPr>
          <p:cNvCxnSpPr>
            <a:cxnSpLocks/>
          </p:cNvCxnSpPr>
          <p:nvPr/>
        </p:nvCxnSpPr>
        <p:spPr>
          <a:xfrm flipV="1">
            <a:off x="4026754" y="3043359"/>
            <a:ext cx="960699" cy="1861188"/>
          </a:xfrm>
          <a:prstGeom prst="line">
            <a:avLst/>
          </a:prstGeom>
          <a:ln w="44450">
            <a:gradFill flip="none" rotWithShape="1">
              <a:gsLst>
                <a:gs pos="0">
                  <a:schemeClr val="bg2">
                    <a:lumMod val="50000"/>
                  </a:schemeClr>
                </a:gs>
                <a:gs pos="11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Oval 44">
            <a:extLst>
              <a:ext uri="{FF2B5EF4-FFF2-40B4-BE49-F238E27FC236}">
                <a16:creationId xmlns:a16="http://schemas.microsoft.com/office/drawing/2014/main" id="{48A616A1-5880-479E-878E-3B81934C007C}"/>
              </a:ext>
            </a:extLst>
          </p:cNvPr>
          <p:cNvSpPr/>
          <p:nvPr/>
        </p:nvSpPr>
        <p:spPr>
          <a:xfrm>
            <a:off x="4904140" y="2960045"/>
            <a:ext cx="166626" cy="16662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Arc 45">
            <a:extLst>
              <a:ext uri="{FF2B5EF4-FFF2-40B4-BE49-F238E27FC236}">
                <a16:creationId xmlns:a16="http://schemas.microsoft.com/office/drawing/2014/main" id="{DDE04449-F121-4872-B5A6-98AA08F9A6DC}"/>
              </a:ext>
            </a:extLst>
          </p:cNvPr>
          <p:cNvSpPr/>
          <p:nvPr/>
        </p:nvSpPr>
        <p:spPr>
          <a:xfrm>
            <a:off x="4013418" y="4693870"/>
            <a:ext cx="283924" cy="271548"/>
          </a:xfrm>
          <a:prstGeom prst="arc">
            <a:avLst>
              <a:gd name="adj1" fmla="val 15783295"/>
              <a:gd name="adj2" fmla="val 2125023"/>
            </a:avLst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9214425E-2CD8-443F-9439-7B705293A724}"/>
                  </a:ext>
                </a:extLst>
              </p:cNvPr>
              <p:cNvSpPr txBox="1"/>
              <p:nvPr/>
            </p:nvSpPr>
            <p:spPr>
              <a:xfrm>
                <a:off x="4261846" y="4445503"/>
                <a:ext cx="28392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9214425E-2CD8-443F-9439-7B705293A7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1846" y="4445503"/>
                <a:ext cx="283924" cy="369332"/>
              </a:xfrm>
              <a:prstGeom prst="rect">
                <a:avLst/>
              </a:prstGeom>
              <a:blipFill>
                <a:blip r:embed="rId12"/>
                <a:stretch>
                  <a:fillRect l="-27660" r="-34043" b="-327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Arc 47">
            <a:extLst>
              <a:ext uri="{FF2B5EF4-FFF2-40B4-BE49-F238E27FC236}">
                <a16:creationId xmlns:a16="http://schemas.microsoft.com/office/drawing/2014/main" id="{78BBCAB6-792C-419C-939A-DD9CF7234640}"/>
              </a:ext>
            </a:extLst>
          </p:cNvPr>
          <p:cNvSpPr/>
          <p:nvPr/>
        </p:nvSpPr>
        <p:spPr>
          <a:xfrm>
            <a:off x="3669280" y="2512993"/>
            <a:ext cx="682907" cy="123794"/>
          </a:xfrm>
          <a:prstGeom prst="arc">
            <a:avLst>
              <a:gd name="adj1" fmla="val 16200000"/>
              <a:gd name="adj2" fmla="val 10247331"/>
            </a:avLst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1E03C08-74FD-4771-AC30-AB30254A16DE}"/>
                  </a:ext>
                </a:extLst>
              </p:cNvPr>
              <p:cNvSpPr txBox="1"/>
              <p:nvPr/>
            </p:nvSpPr>
            <p:spPr>
              <a:xfrm>
                <a:off x="3656643" y="2230533"/>
                <a:ext cx="267203" cy="37251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1E03C08-74FD-4771-AC30-AB30254A16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6643" y="2230533"/>
                <a:ext cx="267203" cy="372516"/>
              </a:xfrm>
              <a:prstGeom prst="rect">
                <a:avLst/>
              </a:prstGeom>
              <a:blipFill>
                <a:blip r:embed="rId13"/>
                <a:stretch>
                  <a:fillRect l="-22727" r="-15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02820065-5B32-4BA0-A4C2-412BE1B3A292}"/>
                  </a:ext>
                </a:extLst>
              </p:cNvPr>
              <p:cNvSpPr txBox="1"/>
              <p:nvPr/>
            </p:nvSpPr>
            <p:spPr>
              <a:xfrm>
                <a:off x="4136195" y="3653171"/>
                <a:ext cx="32149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02820065-5B32-4BA0-A4C2-412BE1B3A2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6195" y="3653171"/>
                <a:ext cx="321498" cy="43088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750139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56D2B24-0B11-41F7-8687-A082618542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619375" cy="23907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1923015-63F2-45EB-9C61-E52A5317D6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0067" y="165016"/>
            <a:ext cx="2238601" cy="225958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9C4C580-7A48-4170-BC32-9C66BF044FEF}"/>
                  </a:ext>
                </a:extLst>
              </p:cNvPr>
              <p:cNvSpPr txBox="1"/>
              <p:nvPr/>
            </p:nvSpPr>
            <p:spPr>
              <a:xfrm>
                <a:off x="2531998" y="848915"/>
                <a:ext cx="599523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b="1" i="0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4800" b="1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9C4C580-7A48-4170-BC32-9C66BF044F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1998" y="848915"/>
                <a:ext cx="599523" cy="73866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F5B2A601-ADDD-4F8D-921B-6DD00213D397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929236" y="-306983"/>
            <a:ext cx="1808189" cy="274973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46D2A58-DC21-4A41-A7C0-DBDEE661779A}"/>
                  </a:ext>
                </a:extLst>
              </p:cNvPr>
              <p:cNvSpPr txBox="1"/>
              <p:nvPr/>
            </p:nvSpPr>
            <p:spPr>
              <a:xfrm>
                <a:off x="4560683" y="826055"/>
                <a:ext cx="599523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b="1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4800" b="1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46D2A58-DC21-4A41-A7C0-DBDEE66177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0683" y="826055"/>
                <a:ext cx="599523" cy="73866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783DF548-0055-43AE-875D-CAF60828CDC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39344" y1="44044" x2="34426" y2="79501"/>
                        <a14:foregroundMark x1="34426" y1="79501" x2="64754" y2="78947"/>
                        <a14:foregroundMark x1="64754" y1="78947" x2="68579" y2="59003"/>
                        <a14:foregroundMark x1="68579" y1="59003" x2="65847" y2="44598"/>
                        <a14:foregroundMark x1="65847" y1="44598" x2="45902" y2="41828"/>
                        <a14:foregroundMark x1="45902" y1="41828" x2="36612" y2="42936"/>
                        <a14:foregroundMark x1="42896" y1="42659" x2="50546" y2="55956"/>
                        <a14:foregroundMark x1="50546" y1="55956" x2="64481" y2="58449"/>
                        <a14:foregroundMark x1="64481" y1="58449" x2="44536" y2="76177"/>
                        <a14:foregroundMark x1="44536" y1="76177" x2="31967" y2="61496"/>
                        <a14:foregroundMark x1="31967" y1="61496" x2="34426" y2="47091"/>
                        <a14:foregroundMark x1="34426" y1="47091" x2="34426" y2="62050"/>
                        <a14:foregroundMark x1="34426" y1="62050" x2="40164" y2="76454"/>
                        <a14:foregroundMark x1="40164" y1="76454" x2="41257" y2="77008"/>
                        <a14:foregroundMark x1="57650" y1="76731" x2="48361" y2="62604"/>
                        <a14:foregroundMark x1="48361" y1="62604" x2="47268" y2="47922"/>
                        <a14:foregroundMark x1="47268" y1="47922" x2="61202" y2="55125"/>
                        <a14:foregroundMark x1="61202" y1="55125" x2="41530" y2="66205"/>
                        <a14:foregroundMark x1="41530" y1="66205" x2="36885" y2="77285"/>
                        <a14:foregroundMark x1="41257" y1="54571" x2="40984" y2="50416"/>
                        <a14:foregroundMark x1="53279" y1="45706" x2="55464" y2="46260"/>
                        <a14:foregroundMark x1="62022" y1="74515" x2="59836" y2="70083"/>
                        <a14:foregroundMark x1="59836" y1="81163" x2="68306" y2="78116"/>
                        <a14:foregroundMark x1="69126" y1="74238" x2="68852" y2="45429"/>
                        <a14:foregroundMark x1="67760" y1="72576" x2="64481" y2="79778"/>
                        <a14:foregroundMark x1="64754" y1="80886" x2="67486" y2="74792"/>
                        <a14:foregroundMark x1="67760" y1="76454" x2="67760" y2="76454"/>
                        <a14:foregroundMark x1="69945" y1="78947" x2="64208" y2="80332"/>
                        <a14:foregroundMark x1="69672" y1="75346" x2="69672" y2="72853"/>
                        <a14:foregroundMark x1="33333" y1="64266" x2="33880" y2="78947"/>
                        <a14:foregroundMark x1="33880" y1="78947" x2="33060" y2="45152"/>
                        <a14:foregroundMark x1="33060" y1="45152" x2="36885" y2="43490"/>
                        <a14:foregroundMark x1="32240" y1="43490" x2="34426" y2="44875"/>
                        <a14:foregroundMark x1="31148" y1="43767" x2="36612" y2="437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041" t="43239" r="30594" b="19470"/>
          <a:stretch/>
        </p:blipFill>
        <p:spPr>
          <a:xfrm>
            <a:off x="9473349" y="518856"/>
            <a:ext cx="2236650" cy="220170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D2EDA1A-1FAE-4938-BA6A-9D361046B866}"/>
                  </a:ext>
                </a:extLst>
              </p:cNvPr>
              <p:cNvSpPr txBox="1"/>
              <p:nvPr/>
            </p:nvSpPr>
            <p:spPr>
              <a:xfrm>
                <a:off x="9294998" y="26413"/>
                <a:ext cx="356701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D2EDA1A-1FAE-4938-BA6A-9D361046B8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4998" y="26413"/>
                <a:ext cx="356701" cy="49244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7A6650D-C383-4507-8F67-0FAA00055214}"/>
                  </a:ext>
                </a:extLst>
              </p:cNvPr>
              <p:cNvSpPr txBox="1"/>
              <p:nvPr/>
            </p:nvSpPr>
            <p:spPr>
              <a:xfrm>
                <a:off x="9137343" y="2474338"/>
                <a:ext cx="37330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7A6650D-C383-4507-8F67-0FAA000552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7343" y="2474338"/>
                <a:ext cx="373307" cy="49244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EC7BFE0-925D-4DDF-8153-3A2D6594AEDA}"/>
                  </a:ext>
                </a:extLst>
              </p:cNvPr>
              <p:cNvSpPr txBox="1"/>
              <p:nvPr/>
            </p:nvSpPr>
            <p:spPr>
              <a:xfrm>
                <a:off x="11701696" y="2549321"/>
                <a:ext cx="356251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EC7BFE0-925D-4DDF-8153-3A2D6594AE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01696" y="2549321"/>
                <a:ext cx="356251" cy="49244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4802ABB-40F8-4BB3-B77C-082E39484838}"/>
                  </a:ext>
                </a:extLst>
              </p:cNvPr>
              <p:cNvSpPr txBox="1"/>
              <p:nvPr/>
            </p:nvSpPr>
            <p:spPr>
              <a:xfrm>
                <a:off x="11602640" y="170479"/>
                <a:ext cx="388761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4802ABB-40F8-4BB3-B77C-082E394848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02640" y="170479"/>
                <a:ext cx="388761" cy="49244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90BA7DF-F18D-458B-B63D-5CC3B297A45B}"/>
              </a:ext>
            </a:extLst>
          </p:cNvPr>
          <p:cNvCxnSpPr/>
          <p:nvPr/>
        </p:nvCxnSpPr>
        <p:spPr>
          <a:xfrm flipH="1">
            <a:off x="9294998" y="662922"/>
            <a:ext cx="28998" cy="1559507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BFE1D96-774E-4E39-8EA4-065E01742B6A}"/>
              </a:ext>
            </a:extLst>
          </p:cNvPr>
          <p:cNvCxnSpPr>
            <a:cxnSpLocks/>
          </p:cNvCxnSpPr>
          <p:nvPr/>
        </p:nvCxnSpPr>
        <p:spPr>
          <a:xfrm>
            <a:off x="9660002" y="2882829"/>
            <a:ext cx="1693746" cy="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6B87B23-5211-4486-8A88-583A001BB9AD}"/>
              </a:ext>
            </a:extLst>
          </p:cNvPr>
          <p:cNvCxnSpPr>
            <a:cxnSpLocks/>
          </p:cNvCxnSpPr>
          <p:nvPr/>
        </p:nvCxnSpPr>
        <p:spPr>
          <a:xfrm flipV="1">
            <a:off x="11827500" y="662922"/>
            <a:ext cx="1" cy="1811416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9C6B855-19B2-464E-9C7D-E65B9D6097F2}"/>
              </a:ext>
            </a:extLst>
          </p:cNvPr>
          <p:cNvCxnSpPr>
            <a:cxnSpLocks/>
          </p:cNvCxnSpPr>
          <p:nvPr/>
        </p:nvCxnSpPr>
        <p:spPr>
          <a:xfrm flipH="1">
            <a:off x="9766188" y="272634"/>
            <a:ext cx="1481373" cy="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B46DDD8F-63DE-4C85-AD16-9B0DE696335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01" y="5147553"/>
            <a:ext cx="2994920" cy="1158340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57A3BD3-8BAD-4342-9326-5491D1F0E984}"/>
              </a:ext>
            </a:extLst>
          </p:cNvPr>
          <p:cNvCxnSpPr/>
          <p:nvPr/>
        </p:nvCxnSpPr>
        <p:spPr>
          <a:xfrm flipV="1">
            <a:off x="1156541" y="5284763"/>
            <a:ext cx="0" cy="88392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6E613E8-9CCF-4850-A984-2A0FB293743B}"/>
              </a:ext>
            </a:extLst>
          </p:cNvPr>
          <p:cNvCxnSpPr>
            <a:cxnSpLocks/>
          </p:cNvCxnSpPr>
          <p:nvPr/>
        </p:nvCxnSpPr>
        <p:spPr>
          <a:xfrm flipH="1">
            <a:off x="648541" y="5406683"/>
            <a:ext cx="508000" cy="0"/>
          </a:xfrm>
          <a:prstGeom prst="line">
            <a:avLst/>
          </a:prstGeom>
          <a:ln w="25400">
            <a:solidFill>
              <a:schemeClr val="tx1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301F060-1F04-455C-82E7-4179B1022FFA}"/>
                  </a:ext>
                </a:extLst>
              </p:cNvPr>
              <p:cNvSpPr txBox="1"/>
              <p:nvPr/>
            </p:nvSpPr>
            <p:spPr>
              <a:xfrm>
                <a:off x="752661" y="5169396"/>
                <a:ext cx="299761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1400" b="0" i="1" smtClean="0">
                          <a:latin typeface="Cambria Math" panose="02040503050406030204" pitchFamily="18" charset="0"/>
                        </a:rPr>
                        <m:t>3 м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301F060-1F04-455C-82E7-4179B1022F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661" y="5169396"/>
                <a:ext cx="299761" cy="215444"/>
              </a:xfrm>
              <a:prstGeom prst="rect">
                <a:avLst/>
              </a:prstGeom>
              <a:blipFill>
                <a:blip r:embed="rId14"/>
                <a:stretch>
                  <a:fillRect l="-14000" r="-8000" b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36493C8-B787-4DC6-B609-0C32868B2E5E}"/>
              </a:ext>
            </a:extLst>
          </p:cNvPr>
          <p:cNvCxnSpPr>
            <a:cxnSpLocks/>
          </p:cNvCxnSpPr>
          <p:nvPr/>
        </p:nvCxnSpPr>
        <p:spPr>
          <a:xfrm flipV="1">
            <a:off x="2394029" y="6113819"/>
            <a:ext cx="0" cy="59786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989E108-0B98-482C-91E2-1BAAE948448F}"/>
              </a:ext>
            </a:extLst>
          </p:cNvPr>
          <p:cNvCxnSpPr>
            <a:cxnSpLocks/>
          </p:cNvCxnSpPr>
          <p:nvPr/>
        </p:nvCxnSpPr>
        <p:spPr>
          <a:xfrm flipH="1">
            <a:off x="1156541" y="6479579"/>
            <a:ext cx="1237488" cy="0"/>
          </a:xfrm>
          <a:prstGeom prst="line">
            <a:avLst/>
          </a:prstGeom>
          <a:ln w="25400">
            <a:solidFill>
              <a:schemeClr val="tx1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7A10078-E552-467E-85FB-7C1D20AC826D}"/>
                  </a:ext>
                </a:extLst>
              </p:cNvPr>
              <p:cNvSpPr txBox="1"/>
              <p:nvPr/>
            </p:nvSpPr>
            <p:spPr>
              <a:xfrm>
                <a:off x="1656538" y="6272771"/>
                <a:ext cx="299762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1400" i="1">
                          <a:latin typeface="Cambria Math" panose="02040503050406030204" pitchFamily="18" charset="0"/>
                        </a:rPr>
                        <m:t>7</m:t>
                      </m:r>
                      <m:r>
                        <a:rPr lang="ru-RU" sz="1400" b="0" i="1" smtClean="0">
                          <a:latin typeface="Cambria Math" panose="02040503050406030204" pitchFamily="18" charset="0"/>
                        </a:rPr>
                        <m:t> м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7A10078-E552-467E-85FB-7C1D20AC82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6538" y="6272771"/>
                <a:ext cx="299762" cy="215444"/>
              </a:xfrm>
              <a:prstGeom prst="rect">
                <a:avLst/>
              </a:prstGeom>
              <a:blipFill>
                <a:blip r:embed="rId15"/>
                <a:stretch>
                  <a:fillRect l="-14286" r="-8163" b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130673A8-DB1A-4537-9A60-760498C099D1}"/>
              </a:ext>
            </a:extLst>
          </p:cNvPr>
          <p:cNvCxnSpPr>
            <a:cxnSpLocks/>
          </p:cNvCxnSpPr>
          <p:nvPr/>
        </p:nvCxnSpPr>
        <p:spPr>
          <a:xfrm flipV="1">
            <a:off x="1164669" y="6158803"/>
            <a:ext cx="0" cy="59786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4954914-54D3-494A-8755-6CA17BEF3EC8}"/>
              </a:ext>
            </a:extLst>
          </p:cNvPr>
          <p:cNvCxnSpPr>
            <a:cxnSpLocks/>
          </p:cNvCxnSpPr>
          <p:nvPr/>
        </p:nvCxnSpPr>
        <p:spPr>
          <a:xfrm flipV="1">
            <a:off x="2859357" y="6158803"/>
            <a:ext cx="0" cy="55288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CFF56B88-A318-4F5F-98CD-5632B21F91B9}"/>
              </a:ext>
            </a:extLst>
          </p:cNvPr>
          <p:cNvCxnSpPr>
            <a:cxnSpLocks/>
          </p:cNvCxnSpPr>
          <p:nvPr/>
        </p:nvCxnSpPr>
        <p:spPr>
          <a:xfrm flipH="1">
            <a:off x="2394029" y="6540539"/>
            <a:ext cx="465328" cy="0"/>
          </a:xfrm>
          <a:prstGeom prst="line">
            <a:avLst/>
          </a:prstGeom>
          <a:ln w="25400">
            <a:solidFill>
              <a:schemeClr val="tx1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EAD8BDA-0654-4384-A509-BEA33667F072}"/>
              </a:ext>
            </a:extLst>
          </p:cNvPr>
          <p:cNvCxnSpPr>
            <a:cxnSpLocks/>
          </p:cNvCxnSpPr>
          <p:nvPr/>
        </p:nvCxnSpPr>
        <p:spPr>
          <a:xfrm flipH="1" flipV="1">
            <a:off x="2394029" y="6158803"/>
            <a:ext cx="841611" cy="704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0984F7A-F13C-44BF-83CF-891E02310D60}"/>
              </a:ext>
            </a:extLst>
          </p:cNvPr>
          <p:cNvCxnSpPr>
            <a:cxnSpLocks/>
          </p:cNvCxnSpPr>
          <p:nvPr/>
        </p:nvCxnSpPr>
        <p:spPr>
          <a:xfrm flipH="1">
            <a:off x="2862281" y="5379900"/>
            <a:ext cx="373359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2B3A9A6-660B-4540-A304-B4372AA00A99}"/>
                  </a:ext>
                </a:extLst>
              </p:cNvPr>
              <p:cNvSpPr txBox="1"/>
              <p:nvPr/>
            </p:nvSpPr>
            <p:spPr>
              <a:xfrm>
                <a:off x="2463013" y="6293345"/>
                <a:ext cx="299761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1400" b="0" i="1" smtClean="0">
                          <a:latin typeface="Cambria Math" panose="02040503050406030204" pitchFamily="18" charset="0"/>
                        </a:rPr>
                        <m:t>3 м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2B3A9A6-660B-4540-A304-B4372AA00A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3013" y="6293345"/>
                <a:ext cx="299761" cy="215444"/>
              </a:xfrm>
              <a:prstGeom prst="rect">
                <a:avLst/>
              </a:prstGeom>
              <a:blipFill>
                <a:blip r:embed="rId14"/>
                <a:stretch>
                  <a:fillRect l="-14286" r="-10204" b="-2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618A441-D7C2-43FF-9403-AB75A0CB574D}"/>
              </a:ext>
            </a:extLst>
          </p:cNvPr>
          <p:cNvCxnSpPr>
            <a:cxnSpLocks/>
          </p:cNvCxnSpPr>
          <p:nvPr/>
        </p:nvCxnSpPr>
        <p:spPr>
          <a:xfrm flipV="1">
            <a:off x="3023949" y="5406683"/>
            <a:ext cx="0" cy="752120"/>
          </a:xfrm>
          <a:prstGeom prst="line">
            <a:avLst/>
          </a:prstGeom>
          <a:ln w="25400">
            <a:solidFill>
              <a:schemeClr val="tx1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3438805-C5D7-44A7-ADC6-1A413C2C5203}"/>
                  </a:ext>
                </a:extLst>
              </p:cNvPr>
              <p:cNvSpPr txBox="1"/>
              <p:nvPr/>
            </p:nvSpPr>
            <p:spPr>
              <a:xfrm>
                <a:off x="3053309" y="5688799"/>
                <a:ext cx="299762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1400" i="1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ru-RU" sz="1400" b="0" i="1" smtClean="0">
                          <a:latin typeface="Cambria Math" panose="02040503050406030204" pitchFamily="18" charset="0"/>
                        </a:rPr>
                        <m:t> м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3438805-C5D7-44A7-ADC6-1A413C2C52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3309" y="5688799"/>
                <a:ext cx="299762" cy="215444"/>
              </a:xfrm>
              <a:prstGeom prst="rect">
                <a:avLst/>
              </a:prstGeom>
              <a:blipFill>
                <a:blip r:embed="rId16"/>
                <a:stretch>
                  <a:fillRect l="-14286" r="-8163" b="-2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6B1ECD36-526E-4052-A6E7-CF9B4244D7D5}"/>
              </a:ext>
            </a:extLst>
          </p:cNvPr>
          <p:cNvCxnSpPr>
            <a:cxnSpLocks/>
          </p:cNvCxnSpPr>
          <p:nvPr/>
        </p:nvCxnSpPr>
        <p:spPr>
          <a:xfrm flipV="1">
            <a:off x="2674445" y="5147553"/>
            <a:ext cx="0" cy="25913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83553B35-9FE2-40E1-AB4D-428A2969B461}"/>
              </a:ext>
            </a:extLst>
          </p:cNvPr>
          <p:cNvCxnSpPr>
            <a:cxnSpLocks/>
          </p:cNvCxnSpPr>
          <p:nvPr/>
        </p:nvCxnSpPr>
        <p:spPr>
          <a:xfrm flipV="1">
            <a:off x="2899997" y="5147553"/>
            <a:ext cx="0" cy="23234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1972EEA-F750-4CF7-B2C2-11364D217FF2}"/>
              </a:ext>
            </a:extLst>
          </p:cNvPr>
          <p:cNvCxnSpPr>
            <a:cxnSpLocks/>
          </p:cNvCxnSpPr>
          <p:nvPr/>
        </p:nvCxnSpPr>
        <p:spPr>
          <a:xfrm flipH="1">
            <a:off x="2674445" y="5277118"/>
            <a:ext cx="225552" cy="0"/>
          </a:xfrm>
          <a:prstGeom prst="line">
            <a:avLst/>
          </a:prstGeom>
          <a:ln w="9525">
            <a:solidFill>
              <a:schemeClr val="tx1"/>
            </a:solidFill>
            <a:headEnd type="stealth" w="med" len="sm"/>
            <a:tailEnd type="stealth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120452A-5D44-49C0-840F-F3F877084084}"/>
                  </a:ext>
                </a:extLst>
              </p:cNvPr>
              <p:cNvSpPr txBox="1"/>
              <p:nvPr/>
            </p:nvSpPr>
            <p:spPr>
              <a:xfrm>
                <a:off x="2675416" y="5103432"/>
                <a:ext cx="214802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1000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ru-RU" sz="1000" b="0" i="1" smtClean="0">
                          <a:latin typeface="Cambria Math" panose="02040503050406030204" pitchFamily="18" charset="0"/>
                        </a:rPr>
                        <m:t> м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120452A-5D44-49C0-840F-F3F8770840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5416" y="5103432"/>
                <a:ext cx="214802" cy="153888"/>
              </a:xfrm>
              <a:prstGeom prst="rect">
                <a:avLst/>
              </a:prstGeom>
              <a:blipFill>
                <a:blip r:embed="rId17"/>
                <a:stretch>
                  <a:fillRect l="-17143" r="-8571"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Arc 38">
            <a:extLst>
              <a:ext uri="{FF2B5EF4-FFF2-40B4-BE49-F238E27FC236}">
                <a16:creationId xmlns:a16="http://schemas.microsoft.com/office/drawing/2014/main" id="{09864432-C49D-4EC6-A71A-0FE3DA089DE6}"/>
              </a:ext>
            </a:extLst>
          </p:cNvPr>
          <p:cNvSpPr/>
          <p:nvPr/>
        </p:nvSpPr>
        <p:spPr>
          <a:xfrm rot="14038039">
            <a:off x="6164524" y="6203421"/>
            <a:ext cx="246985" cy="232871"/>
          </a:xfrm>
          <a:prstGeom prst="arc">
            <a:avLst>
              <a:gd name="adj1" fmla="val 16200000"/>
              <a:gd name="adj2" fmla="val 324231"/>
            </a:avLst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4DFBAD23-6D91-41D5-B22C-F0E729671FF4}"/>
              </a:ext>
            </a:extLst>
          </p:cNvPr>
          <p:cNvCxnSpPr>
            <a:cxnSpLocks/>
          </p:cNvCxnSpPr>
          <p:nvPr/>
        </p:nvCxnSpPr>
        <p:spPr>
          <a:xfrm>
            <a:off x="4584905" y="6401891"/>
            <a:ext cx="4307058" cy="0"/>
          </a:xfrm>
          <a:prstGeom prst="line">
            <a:avLst/>
          </a:prstGeom>
          <a:ln w="412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8BA6904-D044-4F4E-8E35-C3B0A4D0A608}"/>
              </a:ext>
            </a:extLst>
          </p:cNvPr>
          <p:cNvCxnSpPr>
            <a:cxnSpLocks/>
          </p:cNvCxnSpPr>
          <p:nvPr/>
        </p:nvCxnSpPr>
        <p:spPr>
          <a:xfrm flipH="1" flipV="1">
            <a:off x="5503995" y="5335091"/>
            <a:ext cx="891542" cy="1066802"/>
          </a:xfrm>
          <a:prstGeom prst="straightConnector1">
            <a:avLst/>
          </a:prstGeom>
          <a:ln w="44450">
            <a:solidFill>
              <a:schemeClr val="accent2">
                <a:lumMod val="7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B5199AA6-46CF-49D5-A460-04B6B04B3344}"/>
                  </a:ext>
                </a:extLst>
              </p:cNvPr>
              <p:cNvSpPr txBox="1"/>
              <p:nvPr/>
            </p:nvSpPr>
            <p:spPr>
              <a:xfrm>
                <a:off x="5063027" y="5437605"/>
                <a:ext cx="55553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B5199AA6-46CF-49D5-A460-04B6B04B33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3027" y="5437605"/>
                <a:ext cx="555537" cy="430887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8CDC230E-CC4E-4424-847F-601BE147A5B2}"/>
              </a:ext>
            </a:extLst>
          </p:cNvPr>
          <p:cNvCxnSpPr>
            <a:cxnSpLocks/>
          </p:cNvCxnSpPr>
          <p:nvPr/>
        </p:nvCxnSpPr>
        <p:spPr>
          <a:xfrm>
            <a:off x="5503995" y="5335091"/>
            <a:ext cx="1234439" cy="0"/>
          </a:xfrm>
          <a:prstGeom prst="straightConnector1">
            <a:avLst/>
          </a:prstGeom>
          <a:ln w="444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DA9B2C5A-F401-4884-BF80-CCAAC8BC946A}"/>
                  </a:ext>
                </a:extLst>
              </p:cNvPr>
              <p:cNvSpPr txBox="1"/>
              <p:nvPr/>
            </p:nvSpPr>
            <p:spPr>
              <a:xfrm>
                <a:off x="6201586" y="4841162"/>
                <a:ext cx="55553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DA9B2C5A-F401-4884-BF80-CCAAC8BC94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1586" y="4841162"/>
                <a:ext cx="555537" cy="430887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25CA1079-F332-45D4-9D69-AC4B8BF9C262}"/>
                  </a:ext>
                </a:extLst>
              </p:cNvPr>
              <p:cNvSpPr txBox="1"/>
              <p:nvPr/>
            </p:nvSpPr>
            <p:spPr>
              <a:xfrm>
                <a:off x="5743117" y="6052882"/>
                <a:ext cx="55553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25CA1079-F332-45D4-9D69-AC4B8BF9C2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3117" y="6052882"/>
                <a:ext cx="555537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D542B289-8820-4310-8C35-C6AFF91790FC}"/>
              </a:ext>
            </a:extLst>
          </p:cNvPr>
          <p:cNvCxnSpPr>
            <a:cxnSpLocks/>
          </p:cNvCxnSpPr>
          <p:nvPr/>
        </p:nvCxnSpPr>
        <p:spPr>
          <a:xfrm>
            <a:off x="4603594" y="4841162"/>
            <a:ext cx="4307058" cy="0"/>
          </a:xfrm>
          <a:prstGeom prst="line">
            <a:avLst/>
          </a:prstGeom>
          <a:ln w="412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13AC5FF4-B85D-45EE-94EF-5ECDDA609A0C}"/>
              </a:ext>
            </a:extLst>
          </p:cNvPr>
          <p:cNvCxnSpPr/>
          <p:nvPr/>
        </p:nvCxnSpPr>
        <p:spPr>
          <a:xfrm>
            <a:off x="8071935" y="4841162"/>
            <a:ext cx="0" cy="1581052"/>
          </a:xfrm>
          <a:prstGeom prst="straightConnector1">
            <a:avLst/>
          </a:prstGeom>
          <a:ln w="38100">
            <a:solidFill>
              <a:schemeClr val="tx1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4D803E8D-E1D0-4256-B3F5-F92B4378E5DC}"/>
                  </a:ext>
                </a:extLst>
              </p:cNvPr>
              <p:cNvSpPr txBox="1"/>
              <p:nvPr/>
            </p:nvSpPr>
            <p:spPr>
              <a:xfrm>
                <a:off x="8088106" y="5385466"/>
                <a:ext cx="40318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𝐻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4D803E8D-E1D0-4256-B3F5-F92B4378E5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8106" y="5385466"/>
                <a:ext cx="403187" cy="492443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906223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D4CE7AFD-3739-46FA-8D9A-AEDA2411BB99}"/>
              </a:ext>
            </a:extLst>
          </p:cNvPr>
          <p:cNvCxnSpPr>
            <a:cxnSpLocks/>
          </p:cNvCxnSpPr>
          <p:nvPr/>
        </p:nvCxnSpPr>
        <p:spPr>
          <a:xfrm flipV="1">
            <a:off x="2580538" y="2937909"/>
            <a:ext cx="1283110" cy="1"/>
          </a:xfrm>
          <a:prstGeom prst="straightConnector1">
            <a:avLst/>
          </a:prstGeom>
          <a:ln w="34925">
            <a:solidFill>
              <a:schemeClr val="tx1"/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10E8B15-5931-4EFF-B54A-40DDFF0DE4ED}"/>
                  </a:ext>
                </a:extLst>
              </p:cNvPr>
              <p:cNvSpPr txBox="1"/>
              <p:nvPr/>
            </p:nvSpPr>
            <p:spPr>
              <a:xfrm>
                <a:off x="915872" y="2528940"/>
                <a:ext cx="55553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⃗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10E8B15-5931-4EFF-B54A-40DDFF0DE4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872" y="2528940"/>
                <a:ext cx="555537" cy="4308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0E04FA6-0C65-4378-B836-77B5E50999D1}"/>
              </a:ext>
            </a:extLst>
          </p:cNvPr>
          <p:cNvCxnSpPr>
            <a:cxnSpLocks/>
          </p:cNvCxnSpPr>
          <p:nvPr/>
        </p:nvCxnSpPr>
        <p:spPr>
          <a:xfrm flipV="1">
            <a:off x="2580538" y="1718013"/>
            <a:ext cx="0" cy="1219897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AE476C2-C6C1-4D7F-B303-FC9B5A569242}"/>
              </a:ext>
            </a:extLst>
          </p:cNvPr>
          <p:cNvCxnSpPr>
            <a:cxnSpLocks/>
          </p:cNvCxnSpPr>
          <p:nvPr/>
        </p:nvCxnSpPr>
        <p:spPr>
          <a:xfrm flipH="1">
            <a:off x="1384737" y="2929229"/>
            <a:ext cx="1195801" cy="868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E11D9EA-50E0-4F47-B9A0-E4F3213EFE29}"/>
                  </a:ext>
                </a:extLst>
              </p:cNvPr>
              <p:cNvSpPr txBox="1"/>
              <p:nvPr/>
            </p:nvSpPr>
            <p:spPr>
              <a:xfrm>
                <a:off x="2113616" y="1502569"/>
                <a:ext cx="55553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E11D9EA-50E0-4F47-B9A0-E4F3213EFE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3616" y="1502569"/>
                <a:ext cx="555537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E7CF694-4D82-4070-A12F-239E66A5EA67}"/>
              </a:ext>
            </a:extLst>
          </p:cNvPr>
          <p:cNvCxnSpPr>
            <a:cxnSpLocks/>
          </p:cNvCxnSpPr>
          <p:nvPr/>
        </p:nvCxnSpPr>
        <p:spPr>
          <a:xfrm flipH="1" flipV="1">
            <a:off x="1427101" y="1929117"/>
            <a:ext cx="1153436" cy="1000112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Arc 15">
            <a:extLst>
              <a:ext uri="{FF2B5EF4-FFF2-40B4-BE49-F238E27FC236}">
                <a16:creationId xmlns:a16="http://schemas.microsoft.com/office/drawing/2014/main" id="{5B4B39BB-AE7E-4F2B-B643-8A27D345F4A5}"/>
              </a:ext>
            </a:extLst>
          </p:cNvPr>
          <p:cNvSpPr/>
          <p:nvPr/>
        </p:nvSpPr>
        <p:spPr>
          <a:xfrm rot="16200000">
            <a:off x="2356188" y="2834383"/>
            <a:ext cx="203704" cy="189692"/>
          </a:xfrm>
          <a:prstGeom prst="arc">
            <a:avLst>
              <a:gd name="adj1" fmla="val 16200000"/>
              <a:gd name="adj2" fmla="val 324231"/>
            </a:avLst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49B0955-5FDC-45CC-891F-ACB3B00DB1A0}"/>
                  </a:ext>
                </a:extLst>
              </p:cNvPr>
              <p:cNvSpPr txBox="1"/>
              <p:nvPr/>
            </p:nvSpPr>
            <p:spPr>
              <a:xfrm>
                <a:off x="2137796" y="2660910"/>
                <a:ext cx="19774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49B0955-5FDC-45CC-891F-ACB3B00DB1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7796" y="2660910"/>
                <a:ext cx="197746" cy="276999"/>
              </a:xfrm>
              <a:prstGeom prst="rect">
                <a:avLst/>
              </a:prstGeom>
              <a:blipFill>
                <a:blip r:embed="rId4"/>
                <a:stretch>
                  <a:fillRect l="-18750" r="-156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D5EBDCE-39F5-4EFF-9569-5E1E0DBE8594}"/>
                  </a:ext>
                </a:extLst>
              </p:cNvPr>
              <p:cNvSpPr txBox="1"/>
              <p:nvPr/>
            </p:nvSpPr>
            <p:spPr>
              <a:xfrm>
                <a:off x="1205643" y="1633777"/>
                <a:ext cx="44967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ru-RU" b="0" i="1" smtClean="0">
                                  <a:latin typeface="Cambria Math" panose="02040503050406030204" pitchFamily="18" charset="0"/>
                                </a:rPr>
                                <m:t>отн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D5EBDCE-39F5-4EFF-9569-5E1E0DBE85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5643" y="1633777"/>
                <a:ext cx="449675" cy="276999"/>
              </a:xfrm>
              <a:prstGeom prst="rect">
                <a:avLst/>
              </a:prstGeom>
              <a:blipFill>
                <a:blip r:embed="rId5"/>
                <a:stretch>
                  <a:fillRect l="-6757" r="-1351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Arc 10">
            <a:extLst>
              <a:ext uri="{FF2B5EF4-FFF2-40B4-BE49-F238E27FC236}">
                <a16:creationId xmlns:a16="http://schemas.microsoft.com/office/drawing/2014/main" id="{0115AAB3-A1FD-47B5-B699-34FA05F409A0}"/>
              </a:ext>
            </a:extLst>
          </p:cNvPr>
          <p:cNvSpPr/>
          <p:nvPr/>
        </p:nvSpPr>
        <p:spPr>
          <a:xfrm rot="17882942">
            <a:off x="2421132" y="2763898"/>
            <a:ext cx="203704" cy="189692"/>
          </a:xfrm>
          <a:prstGeom prst="arc">
            <a:avLst>
              <a:gd name="adj1" fmla="val 16200000"/>
              <a:gd name="adj2" fmla="val 324231"/>
            </a:avLst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1876BE3D-5289-409E-9C53-DBEB92649C64}"/>
              </a:ext>
            </a:extLst>
          </p:cNvPr>
          <p:cNvSpPr/>
          <p:nvPr/>
        </p:nvSpPr>
        <p:spPr>
          <a:xfrm rot="17882942">
            <a:off x="2388228" y="2733257"/>
            <a:ext cx="269511" cy="250972"/>
          </a:xfrm>
          <a:prstGeom prst="arc">
            <a:avLst>
              <a:gd name="adj1" fmla="val 16200000"/>
              <a:gd name="adj2" fmla="val 225876"/>
            </a:avLst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E2760F3-B794-4A29-823E-3CECD14C9622}"/>
                  </a:ext>
                </a:extLst>
              </p:cNvPr>
              <p:cNvSpPr txBox="1"/>
              <p:nvPr/>
            </p:nvSpPr>
            <p:spPr>
              <a:xfrm>
                <a:off x="2358677" y="2450887"/>
                <a:ext cx="19934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E2760F3-B794-4A29-823E-3CECD14C96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8677" y="2450887"/>
                <a:ext cx="199349" cy="276999"/>
              </a:xfrm>
              <a:prstGeom prst="rect">
                <a:avLst/>
              </a:prstGeom>
              <a:blipFill>
                <a:blip r:embed="rId6"/>
                <a:stretch>
                  <a:fillRect l="-42424" t="-2222" r="-36364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F318E1E-A0BE-4B3A-BDDE-A5AE36D459F4}"/>
              </a:ext>
            </a:extLst>
          </p:cNvPr>
          <p:cNvCxnSpPr>
            <a:cxnSpLocks/>
          </p:cNvCxnSpPr>
          <p:nvPr/>
        </p:nvCxnSpPr>
        <p:spPr>
          <a:xfrm flipV="1">
            <a:off x="6269079" y="1239143"/>
            <a:ext cx="0" cy="2004061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F250C1A-A8A6-4465-AC98-E1E829E59735}"/>
              </a:ext>
            </a:extLst>
          </p:cNvPr>
          <p:cNvCxnSpPr>
            <a:cxnSpLocks/>
          </p:cNvCxnSpPr>
          <p:nvPr/>
        </p:nvCxnSpPr>
        <p:spPr>
          <a:xfrm flipH="1" flipV="1">
            <a:off x="5115641" y="1911233"/>
            <a:ext cx="1153436" cy="1000112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4AE782C-3433-41B6-B8EB-E9974B150DDB}"/>
              </a:ext>
            </a:extLst>
          </p:cNvPr>
          <p:cNvCxnSpPr>
            <a:cxnSpLocks/>
          </p:cNvCxnSpPr>
          <p:nvPr/>
        </p:nvCxnSpPr>
        <p:spPr>
          <a:xfrm flipV="1">
            <a:off x="6261201" y="1621055"/>
            <a:ext cx="1285837" cy="1290291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C0811B0-DFBE-405C-A944-B67231563D28}"/>
                  </a:ext>
                </a:extLst>
              </p:cNvPr>
              <p:cNvSpPr txBox="1"/>
              <p:nvPr/>
            </p:nvSpPr>
            <p:spPr>
              <a:xfrm>
                <a:off x="4775690" y="2065960"/>
                <a:ext cx="55553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C0811B0-DFBE-405C-A944-B67231563D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5690" y="2065960"/>
                <a:ext cx="555537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Arc 29">
            <a:extLst>
              <a:ext uri="{FF2B5EF4-FFF2-40B4-BE49-F238E27FC236}">
                <a16:creationId xmlns:a16="http://schemas.microsoft.com/office/drawing/2014/main" id="{7E3EC4D9-B5D7-4609-AA8D-ECC40B9C29A6}"/>
              </a:ext>
            </a:extLst>
          </p:cNvPr>
          <p:cNvSpPr/>
          <p:nvPr/>
        </p:nvSpPr>
        <p:spPr>
          <a:xfrm rot="16821118">
            <a:off x="6137242" y="2678691"/>
            <a:ext cx="206077" cy="248672"/>
          </a:xfrm>
          <a:prstGeom prst="arc">
            <a:avLst>
              <a:gd name="adj1" fmla="val 16200000"/>
              <a:gd name="adj2" fmla="val 324231"/>
            </a:avLst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1E96F18-FEDD-46F3-BA3C-D2CE2B2DB3F4}"/>
                  </a:ext>
                </a:extLst>
              </p:cNvPr>
              <p:cNvSpPr txBox="1"/>
              <p:nvPr/>
            </p:nvSpPr>
            <p:spPr>
              <a:xfrm>
                <a:off x="6053648" y="2386938"/>
                <a:ext cx="19774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1E96F18-FEDD-46F3-BA3C-D2CE2B2DB3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3648" y="2386938"/>
                <a:ext cx="197746" cy="276999"/>
              </a:xfrm>
              <a:prstGeom prst="rect">
                <a:avLst/>
              </a:prstGeom>
              <a:blipFill>
                <a:blip r:embed="rId8"/>
                <a:stretch>
                  <a:fillRect l="-18750" r="-156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Arc 31">
            <a:extLst>
              <a:ext uri="{FF2B5EF4-FFF2-40B4-BE49-F238E27FC236}">
                <a16:creationId xmlns:a16="http://schemas.microsoft.com/office/drawing/2014/main" id="{EF609F8A-4B5E-4004-A2F2-BD7987032407}"/>
              </a:ext>
            </a:extLst>
          </p:cNvPr>
          <p:cNvSpPr/>
          <p:nvPr/>
        </p:nvSpPr>
        <p:spPr>
          <a:xfrm rot="19850479">
            <a:off x="6217582" y="2729093"/>
            <a:ext cx="203704" cy="189692"/>
          </a:xfrm>
          <a:prstGeom prst="arc">
            <a:avLst>
              <a:gd name="adj1" fmla="val 16200000"/>
              <a:gd name="adj2" fmla="val 324231"/>
            </a:avLst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Arc 32">
            <a:extLst>
              <a:ext uri="{FF2B5EF4-FFF2-40B4-BE49-F238E27FC236}">
                <a16:creationId xmlns:a16="http://schemas.microsoft.com/office/drawing/2014/main" id="{6D2530E8-B040-4562-9F18-18F02ECAC24C}"/>
              </a:ext>
            </a:extLst>
          </p:cNvPr>
          <p:cNvSpPr/>
          <p:nvPr/>
        </p:nvSpPr>
        <p:spPr>
          <a:xfrm rot="19850479">
            <a:off x="6192774" y="2675592"/>
            <a:ext cx="269511" cy="250972"/>
          </a:xfrm>
          <a:prstGeom prst="arc">
            <a:avLst>
              <a:gd name="adj1" fmla="val 16200000"/>
              <a:gd name="adj2" fmla="val 225876"/>
            </a:avLst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41617AE-CA27-4842-92A8-BE353BECB513}"/>
                  </a:ext>
                </a:extLst>
              </p:cNvPr>
              <p:cNvSpPr txBox="1"/>
              <p:nvPr/>
            </p:nvSpPr>
            <p:spPr>
              <a:xfrm>
                <a:off x="6333296" y="2381002"/>
                <a:ext cx="19934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41617AE-CA27-4842-92A8-BE353BECB5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3296" y="2381002"/>
                <a:ext cx="199349" cy="276999"/>
              </a:xfrm>
              <a:prstGeom prst="rect">
                <a:avLst/>
              </a:prstGeom>
              <a:blipFill>
                <a:blip r:embed="rId9"/>
                <a:stretch>
                  <a:fillRect l="-42424" t="-4444" r="-36364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B2E5550-0188-48A4-A325-DDB611D4C0C7}"/>
                  </a:ext>
                </a:extLst>
              </p:cNvPr>
              <p:cNvSpPr txBox="1"/>
              <p:nvPr/>
            </p:nvSpPr>
            <p:spPr>
              <a:xfrm>
                <a:off x="7489117" y="1545530"/>
                <a:ext cx="55553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B2E5550-0188-48A4-A325-DDB611D4C0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9117" y="1545530"/>
                <a:ext cx="555537" cy="43088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60A5255F-9E00-43EB-A68D-328991F52F77}"/>
              </a:ext>
            </a:extLst>
          </p:cNvPr>
          <p:cNvCxnSpPr>
            <a:cxnSpLocks/>
          </p:cNvCxnSpPr>
          <p:nvPr/>
        </p:nvCxnSpPr>
        <p:spPr>
          <a:xfrm flipH="1">
            <a:off x="5115641" y="1911233"/>
            <a:ext cx="1143010" cy="0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C1372153-E289-45A7-A19D-71EE519E4ACD}"/>
              </a:ext>
            </a:extLst>
          </p:cNvPr>
          <p:cNvCxnSpPr>
            <a:cxnSpLocks/>
          </p:cNvCxnSpPr>
          <p:nvPr/>
        </p:nvCxnSpPr>
        <p:spPr>
          <a:xfrm flipH="1">
            <a:off x="6269077" y="1588591"/>
            <a:ext cx="1259327" cy="0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E1C4B42-1587-4CF7-972D-6A1E9D9BDD27}"/>
              </a:ext>
            </a:extLst>
          </p:cNvPr>
          <p:cNvCxnSpPr>
            <a:cxnSpLocks/>
          </p:cNvCxnSpPr>
          <p:nvPr/>
        </p:nvCxnSpPr>
        <p:spPr>
          <a:xfrm flipH="1" flipV="1">
            <a:off x="810366" y="5495809"/>
            <a:ext cx="1187895" cy="1"/>
          </a:xfrm>
          <a:prstGeom prst="straightConnector1">
            <a:avLst/>
          </a:prstGeom>
          <a:ln w="34925">
            <a:solidFill>
              <a:schemeClr val="accent6">
                <a:lumMod val="75000"/>
              </a:schemeClr>
            </a:solidFill>
            <a:prstDash val="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B630102A-2F36-4DD0-ABF8-6EDD037540CB}"/>
              </a:ext>
            </a:extLst>
          </p:cNvPr>
          <p:cNvCxnSpPr>
            <a:cxnSpLocks/>
          </p:cNvCxnSpPr>
          <p:nvPr/>
        </p:nvCxnSpPr>
        <p:spPr>
          <a:xfrm flipV="1">
            <a:off x="1998261" y="4493777"/>
            <a:ext cx="0" cy="2004061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207FE68F-6C51-4584-9BA3-29E4090AF79A}"/>
                  </a:ext>
                </a:extLst>
              </p:cNvPr>
              <p:cNvSpPr txBox="1"/>
              <p:nvPr/>
            </p:nvSpPr>
            <p:spPr>
              <a:xfrm>
                <a:off x="796990" y="5565936"/>
                <a:ext cx="55553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207FE68F-6C51-4584-9BA3-29E4090AF7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990" y="5565936"/>
                <a:ext cx="555537" cy="43088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Oval 8">
            <a:extLst>
              <a:ext uri="{FF2B5EF4-FFF2-40B4-BE49-F238E27FC236}">
                <a16:creationId xmlns:a16="http://schemas.microsoft.com/office/drawing/2014/main" id="{35182B4A-5C3F-47F8-9D3E-0FF358EE3782}"/>
              </a:ext>
            </a:extLst>
          </p:cNvPr>
          <p:cNvSpPr/>
          <p:nvPr/>
        </p:nvSpPr>
        <p:spPr>
          <a:xfrm>
            <a:off x="995050" y="4581139"/>
            <a:ext cx="219772" cy="209666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Arc 43">
            <a:extLst>
              <a:ext uri="{FF2B5EF4-FFF2-40B4-BE49-F238E27FC236}">
                <a16:creationId xmlns:a16="http://schemas.microsoft.com/office/drawing/2014/main" id="{1D563204-2CE0-4DE5-8BA9-12C9A3B4BB4B}"/>
              </a:ext>
            </a:extLst>
          </p:cNvPr>
          <p:cNvSpPr/>
          <p:nvPr/>
        </p:nvSpPr>
        <p:spPr>
          <a:xfrm rot="14618095">
            <a:off x="1705985" y="5254608"/>
            <a:ext cx="241743" cy="324748"/>
          </a:xfrm>
          <a:prstGeom prst="arc">
            <a:avLst>
              <a:gd name="adj1" fmla="val 16200000"/>
              <a:gd name="adj2" fmla="val 324231"/>
            </a:avLst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4E7F1235-973E-4ED6-A6A2-A637645A8984}"/>
                  </a:ext>
                </a:extLst>
              </p:cNvPr>
              <p:cNvSpPr txBox="1"/>
              <p:nvPr/>
            </p:nvSpPr>
            <p:spPr>
              <a:xfrm>
                <a:off x="1256588" y="5162307"/>
                <a:ext cx="555537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4E7F1235-973E-4ED6-A6A2-A637645A89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6588" y="5162307"/>
                <a:ext cx="555537" cy="30777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5F4B7061-C117-4B90-A392-D421D2BA8305}"/>
              </a:ext>
            </a:extLst>
          </p:cNvPr>
          <p:cNvCxnSpPr>
            <a:cxnSpLocks/>
            <a:stCxn id="9" idx="5"/>
          </p:cNvCxnSpPr>
          <p:nvPr/>
        </p:nvCxnSpPr>
        <p:spPr>
          <a:xfrm>
            <a:off x="1182637" y="4760100"/>
            <a:ext cx="815624" cy="735707"/>
          </a:xfrm>
          <a:prstGeom prst="straightConnector1">
            <a:avLst/>
          </a:prstGeom>
          <a:ln w="34925">
            <a:solidFill>
              <a:schemeClr val="accent1">
                <a:lumMod val="7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04B3AEDF-DE8E-42F9-9627-BA79F22F4172}"/>
                  </a:ext>
                </a:extLst>
              </p:cNvPr>
              <p:cNvSpPr txBox="1"/>
              <p:nvPr/>
            </p:nvSpPr>
            <p:spPr>
              <a:xfrm>
                <a:off x="1534346" y="4887586"/>
                <a:ext cx="55553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04B3AEDF-DE8E-42F9-9627-BA79F22F41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4346" y="4887586"/>
                <a:ext cx="555537" cy="43088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1AC0BA2B-700E-4541-9242-0C2356DD2DC3}"/>
              </a:ext>
            </a:extLst>
          </p:cNvPr>
          <p:cNvCxnSpPr>
            <a:cxnSpLocks/>
          </p:cNvCxnSpPr>
          <p:nvPr/>
        </p:nvCxnSpPr>
        <p:spPr>
          <a:xfrm flipV="1">
            <a:off x="1956052" y="5495807"/>
            <a:ext cx="937671" cy="15759"/>
          </a:xfrm>
          <a:prstGeom prst="straightConnector1">
            <a:avLst/>
          </a:prstGeom>
          <a:ln w="34925">
            <a:solidFill>
              <a:schemeClr val="accent6">
                <a:lumMod val="7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3784EB3-3E8D-4D40-B067-2956710220AF}"/>
              </a:ext>
            </a:extLst>
          </p:cNvPr>
          <p:cNvCxnSpPr>
            <a:cxnSpLocks/>
          </p:cNvCxnSpPr>
          <p:nvPr/>
        </p:nvCxnSpPr>
        <p:spPr>
          <a:xfrm flipV="1">
            <a:off x="2869036" y="5480422"/>
            <a:ext cx="937671" cy="15759"/>
          </a:xfrm>
          <a:prstGeom prst="straightConnector1">
            <a:avLst/>
          </a:prstGeom>
          <a:ln w="34925">
            <a:solidFill>
              <a:schemeClr val="accent6">
                <a:lumMod val="7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CAE381DE-A534-4D05-913C-BFCD7B084BA4}"/>
                  </a:ext>
                </a:extLst>
              </p:cNvPr>
              <p:cNvSpPr txBox="1"/>
              <p:nvPr/>
            </p:nvSpPr>
            <p:spPr>
              <a:xfrm>
                <a:off x="3027474" y="5580173"/>
                <a:ext cx="937670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−2</m:t>
                      </m:r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CAE381DE-A534-4D05-913C-BFCD7B084B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7474" y="5580173"/>
                <a:ext cx="937670" cy="43088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E85825C0-00AD-4D2D-A9E0-CACEF52F4C5E}"/>
              </a:ext>
            </a:extLst>
          </p:cNvPr>
          <p:cNvCxnSpPr>
            <a:cxnSpLocks/>
          </p:cNvCxnSpPr>
          <p:nvPr/>
        </p:nvCxnSpPr>
        <p:spPr>
          <a:xfrm>
            <a:off x="1197877" y="4714380"/>
            <a:ext cx="2558476" cy="751194"/>
          </a:xfrm>
          <a:prstGeom prst="straightConnector1">
            <a:avLst/>
          </a:prstGeom>
          <a:ln w="34925">
            <a:solidFill>
              <a:schemeClr val="accent2">
                <a:lumMod val="7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E6F846A9-0100-4C43-B02C-F1CE92D2C818}"/>
              </a:ext>
            </a:extLst>
          </p:cNvPr>
          <p:cNvCxnSpPr>
            <a:cxnSpLocks/>
            <a:stCxn id="9" idx="4"/>
          </p:cNvCxnSpPr>
          <p:nvPr/>
        </p:nvCxnSpPr>
        <p:spPr>
          <a:xfrm>
            <a:off x="1104936" y="4790805"/>
            <a:ext cx="7416" cy="689248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582E6259-767F-4E51-90E9-D3A95E72AA36}"/>
                  </a:ext>
                </a:extLst>
              </p:cNvPr>
              <p:cNvSpPr txBox="1"/>
              <p:nvPr/>
            </p:nvSpPr>
            <p:spPr>
              <a:xfrm>
                <a:off x="3294164" y="4912509"/>
                <a:ext cx="55553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582E6259-767F-4E51-90E9-D3A95E72AA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4164" y="4912509"/>
                <a:ext cx="555537" cy="43088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ED5779F4-9F8C-4065-AA63-A8ADDB955BA0}"/>
              </a:ext>
            </a:extLst>
          </p:cNvPr>
          <p:cNvCxnSpPr>
            <a:cxnSpLocks/>
          </p:cNvCxnSpPr>
          <p:nvPr/>
        </p:nvCxnSpPr>
        <p:spPr>
          <a:xfrm flipV="1">
            <a:off x="6277327" y="4129698"/>
            <a:ext cx="0" cy="2004061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2DC047DF-BD20-4C30-8995-EDC8DBD33315}"/>
                  </a:ext>
                </a:extLst>
              </p:cNvPr>
              <p:cNvSpPr txBox="1"/>
              <p:nvPr/>
            </p:nvSpPr>
            <p:spPr>
              <a:xfrm>
                <a:off x="4863455" y="5408984"/>
                <a:ext cx="55553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2DC047DF-BD20-4C30-8995-EDC8DBD333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3455" y="5408984"/>
                <a:ext cx="555537" cy="43088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Oval 65">
            <a:extLst>
              <a:ext uri="{FF2B5EF4-FFF2-40B4-BE49-F238E27FC236}">
                <a16:creationId xmlns:a16="http://schemas.microsoft.com/office/drawing/2014/main" id="{528A6CDD-E32A-4F8A-878C-10D26DA234CA}"/>
              </a:ext>
            </a:extLst>
          </p:cNvPr>
          <p:cNvSpPr/>
          <p:nvPr/>
        </p:nvSpPr>
        <p:spPr>
          <a:xfrm>
            <a:off x="5274116" y="4217060"/>
            <a:ext cx="219772" cy="209666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Arc 66">
            <a:extLst>
              <a:ext uri="{FF2B5EF4-FFF2-40B4-BE49-F238E27FC236}">
                <a16:creationId xmlns:a16="http://schemas.microsoft.com/office/drawing/2014/main" id="{AF7DA814-EAB9-44C4-AFA1-337F4D46E1EB}"/>
              </a:ext>
            </a:extLst>
          </p:cNvPr>
          <p:cNvSpPr/>
          <p:nvPr/>
        </p:nvSpPr>
        <p:spPr>
          <a:xfrm rot="14618095">
            <a:off x="5985051" y="4890529"/>
            <a:ext cx="241743" cy="324748"/>
          </a:xfrm>
          <a:prstGeom prst="arc">
            <a:avLst>
              <a:gd name="adj1" fmla="val 16200000"/>
              <a:gd name="adj2" fmla="val 324231"/>
            </a:avLst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A12B14AF-7E8B-44CA-8BF9-5CC7D8D07B71}"/>
                  </a:ext>
                </a:extLst>
              </p:cNvPr>
              <p:cNvSpPr txBox="1"/>
              <p:nvPr/>
            </p:nvSpPr>
            <p:spPr>
              <a:xfrm>
                <a:off x="5481124" y="4800268"/>
                <a:ext cx="555537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A12B14AF-7E8B-44CA-8BF9-5CC7D8D07B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1124" y="4800268"/>
                <a:ext cx="555537" cy="307777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6AA31F5F-11C4-4624-AC61-2AF2FA58CC7A}"/>
              </a:ext>
            </a:extLst>
          </p:cNvPr>
          <p:cNvCxnSpPr>
            <a:cxnSpLocks/>
            <a:stCxn id="66" idx="5"/>
          </p:cNvCxnSpPr>
          <p:nvPr/>
        </p:nvCxnSpPr>
        <p:spPr>
          <a:xfrm>
            <a:off x="5461703" y="4396021"/>
            <a:ext cx="815624" cy="735707"/>
          </a:xfrm>
          <a:prstGeom prst="straightConnector1">
            <a:avLst/>
          </a:prstGeom>
          <a:ln w="34925">
            <a:solidFill>
              <a:schemeClr val="accent1">
                <a:lumMod val="7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26D2293B-37D1-421A-9B52-19DCC251F73B}"/>
                  </a:ext>
                </a:extLst>
              </p:cNvPr>
              <p:cNvSpPr txBox="1"/>
              <p:nvPr/>
            </p:nvSpPr>
            <p:spPr>
              <a:xfrm>
                <a:off x="5813412" y="4523507"/>
                <a:ext cx="55553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26D2293B-37D1-421A-9B52-19DCC251F7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3412" y="4523507"/>
                <a:ext cx="555537" cy="430887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0773E8B8-B977-4231-A99F-B607C05BBDA0}"/>
                  </a:ext>
                </a:extLst>
              </p:cNvPr>
              <p:cNvSpPr txBox="1"/>
              <p:nvPr/>
            </p:nvSpPr>
            <p:spPr>
              <a:xfrm>
                <a:off x="7111841" y="4243785"/>
                <a:ext cx="937670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−2</m:t>
                      </m:r>
                      <m:acc>
                        <m:accPr>
                          <m:chr m:val="⃗"/>
                          <m:ctrlPr>
                            <a:rPr lang="en-US" sz="20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acc>
                    </m:oMath>
                  </m:oMathPara>
                </a14:m>
                <a:endParaRPr lang="en-US" sz="20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0773E8B8-B977-4231-A99F-B607C05BBD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1841" y="4243785"/>
                <a:ext cx="937670" cy="307777"/>
              </a:xfrm>
              <a:prstGeom prst="rect">
                <a:avLst/>
              </a:prstGeom>
              <a:blipFill>
                <a:blip r:embed="rId19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95622C96-F5CA-46C9-9B35-603FF5BAB231}"/>
              </a:ext>
            </a:extLst>
          </p:cNvPr>
          <p:cNvCxnSpPr>
            <a:cxnSpLocks/>
            <a:stCxn id="66" idx="4"/>
          </p:cNvCxnSpPr>
          <p:nvPr/>
        </p:nvCxnSpPr>
        <p:spPr>
          <a:xfrm>
            <a:off x="5384002" y="4426726"/>
            <a:ext cx="25877" cy="758478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4C92D2AA-6AB3-49AB-BAE3-537E18089759}"/>
                  </a:ext>
                </a:extLst>
              </p:cNvPr>
              <p:cNvSpPr txBox="1"/>
              <p:nvPr/>
            </p:nvSpPr>
            <p:spPr>
              <a:xfrm>
                <a:off x="6661082" y="3765657"/>
                <a:ext cx="55553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4C92D2AA-6AB3-49AB-BAE3-537E180897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1082" y="3765657"/>
                <a:ext cx="555537" cy="430887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00F08431-2411-43C1-AD1D-13EB8C6B13B9}"/>
                  </a:ext>
                </a:extLst>
              </p:cNvPr>
              <p:cNvSpPr txBox="1"/>
              <p:nvPr/>
            </p:nvSpPr>
            <p:spPr>
              <a:xfrm>
                <a:off x="5678738" y="5131985"/>
                <a:ext cx="224443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00F08431-2411-43C1-AD1D-13EB8C6B13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8738" y="5131985"/>
                <a:ext cx="224443" cy="276999"/>
              </a:xfrm>
              <a:prstGeom prst="rect">
                <a:avLst/>
              </a:prstGeom>
              <a:blipFill>
                <a:blip r:embed="rId21"/>
                <a:stretch>
                  <a:fillRect l="-33333" t="-2222" r="-30556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0EF46B77-7273-4AE5-86F9-2796E1B23E40}"/>
              </a:ext>
            </a:extLst>
          </p:cNvPr>
          <p:cNvCxnSpPr>
            <a:cxnSpLocks/>
          </p:cNvCxnSpPr>
          <p:nvPr/>
        </p:nvCxnSpPr>
        <p:spPr>
          <a:xfrm flipH="1">
            <a:off x="5274116" y="5128717"/>
            <a:ext cx="1021430" cy="731396"/>
          </a:xfrm>
          <a:prstGeom prst="straightConnector1">
            <a:avLst/>
          </a:prstGeom>
          <a:ln w="34925">
            <a:solidFill>
              <a:schemeClr val="accent6">
                <a:lumMod val="75000"/>
              </a:schemeClr>
            </a:solidFill>
            <a:prstDash val="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11E5F553-ABD6-4191-9D51-6D91B0B3E1E4}"/>
              </a:ext>
            </a:extLst>
          </p:cNvPr>
          <p:cNvCxnSpPr>
            <a:cxnSpLocks/>
          </p:cNvCxnSpPr>
          <p:nvPr/>
        </p:nvCxnSpPr>
        <p:spPr>
          <a:xfrm flipV="1">
            <a:off x="4854399" y="5072845"/>
            <a:ext cx="2833133" cy="104605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8" name="Group 97">
            <a:extLst>
              <a:ext uri="{FF2B5EF4-FFF2-40B4-BE49-F238E27FC236}">
                <a16:creationId xmlns:a16="http://schemas.microsoft.com/office/drawing/2014/main" id="{11511F2A-E4D4-44CA-9DF1-BFD853BA82EE}"/>
              </a:ext>
            </a:extLst>
          </p:cNvPr>
          <p:cNvGrpSpPr/>
          <p:nvPr/>
        </p:nvGrpSpPr>
        <p:grpSpPr>
          <a:xfrm>
            <a:off x="5911690" y="5083942"/>
            <a:ext cx="296544" cy="285563"/>
            <a:chOff x="7002398" y="5378791"/>
            <a:chExt cx="296544" cy="285563"/>
          </a:xfrm>
        </p:grpSpPr>
        <p:sp>
          <p:nvSpPr>
            <p:cNvPr id="82" name="Arc 81">
              <a:extLst>
                <a:ext uri="{FF2B5EF4-FFF2-40B4-BE49-F238E27FC236}">
                  <a16:creationId xmlns:a16="http://schemas.microsoft.com/office/drawing/2014/main" id="{E995E486-2853-4E31-B56B-11C4B1DDF5CA}"/>
                </a:ext>
              </a:extLst>
            </p:cNvPr>
            <p:cNvSpPr/>
            <p:nvPr/>
          </p:nvSpPr>
          <p:spPr>
            <a:xfrm rot="12945588">
              <a:off x="7094473" y="5378791"/>
              <a:ext cx="204014" cy="233383"/>
            </a:xfrm>
            <a:prstGeom prst="arc">
              <a:avLst>
                <a:gd name="adj1" fmla="val 16200000"/>
                <a:gd name="adj2" fmla="val 324231"/>
              </a:avLst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7" name="Arc 86">
              <a:extLst>
                <a:ext uri="{FF2B5EF4-FFF2-40B4-BE49-F238E27FC236}">
                  <a16:creationId xmlns:a16="http://schemas.microsoft.com/office/drawing/2014/main" id="{DAB786F0-0610-4C3F-AD36-ADAE928D72F2}"/>
                </a:ext>
              </a:extLst>
            </p:cNvPr>
            <p:cNvSpPr/>
            <p:nvPr/>
          </p:nvSpPr>
          <p:spPr>
            <a:xfrm rot="12945588">
              <a:off x="7002398" y="5403213"/>
              <a:ext cx="296544" cy="261141"/>
            </a:xfrm>
            <a:prstGeom prst="arc">
              <a:avLst>
                <a:gd name="adj1" fmla="val 16200000"/>
                <a:gd name="adj2" fmla="val 324231"/>
              </a:avLst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C714A5FD-9752-48BD-9B0A-E0213884038B}"/>
              </a:ext>
            </a:extLst>
          </p:cNvPr>
          <p:cNvCxnSpPr>
            <a:cxnSpLocks/>
          </p:cNvCxnSpPr>
          <p:nvPr/>
        </p:nvCxnSpPr>
        <p:spPr>
          <a:xfrm flipV="1">
            <a:off x="6905216" y="4084240"/>
            <a:ext cx="667732" cy="547754"/>
          </a:xfrm>
          <a:prstGeom prst="straightConnector1">
            <a:avLst/>
          </a:prstGeom>
          <a:ln w="34925">
            <a:solidFill>
              <a:schemeClr val="accent6">
                <a:lumMod val="7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57DF44CB-9B80-4057-9230-52DF408D1734}"/>
              </a:ext>
            </a:extLst>
          </p:cNvPr>
          <p:cNvCxnSpPr>
            <a:cxnSpLocks/>
            <a:stCxn id="66" idx="6"/>
          </p:cNvCxnSpPr>
          <p:nvPr/>
        </p:nvCxnSpPr>
        <p:spPr>
          <a:xfrm flipV="1">
            <a:off x="5493888" y="4135049"/>
            <a:ext cx="2059228" cy="186844"/>
          </a:xfrm>
          <a:prstGeom prst="straightConnector1">
            <a:avLst/>
          </a:prstGeom>
          <a:ln w="34925">
            <a:solidFill>
              <a:schemeClr val="accent2">
                <a:lumMod val="7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9" name="Group 98">
            <a:extLst>
              <a:ext uri="{FF2B5EF4-FFF2-40B4-BE49-F238E27FC236}">
                <a16:creationId xmlns:a16="http://schemas.microsoft.com/office/drawing/2014/main" id="{BD53C6C9-94A4-44F4-BA45-5B88F69CC7C7}"/>
              </a:ext>
            </a:extLst>
          </p:cNvPr>
          <p:cNvGrpSpPr/>
          <p:nvPr/>
        </p:nvGrpSpPr>
        <p:grpSpPr>
          <a:xfrm rot="10588887">
            <a:off x="6337879" y="4904638"/>
            <a:ext cx="296544" cy="265989"/>
            <a:chOff x="7002398" y="5378791"/>
            <a:chExt cx="296544" cy="285563"/>
          </a:xfrm>
        </p:grpSpPr>
        <p:sp>
          <p:nvSpPr>
            <p:cNvPr id="100" name="Arc 99">
              <a:extLst>
                <a:ext uri="{FF2B5EF4-FFF2-40B4-BE49-F238E27FC236}">
                  <a16:creationId xmlns:a16="http://schemas.microsoft.com/office/drawing/2014/main" id="{1BD071DA-8CD2-429B-84C1-C97B95C31972}"/>
                </a:ext>
              </a:extLst>
            </p:cNvPr>
            <p:cNvSpPr/>
            <p:nvPr/>
          </p:nvSpPr>
          <p:spPr>
            <a:xfrm rot="12945588">
              <a:off x="7094473" y="5378791"/>
              <a:ext cx="204014" cy="233383"/>
            </a:xfrm>
            <a:prstGeom prst="arc">
              <a:avLst>
                <a:gd name="adj1" fmla="val 16200000"/>
                <a:gd name="adj2" fmla="val 324231"/>
              </a:avLst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1" name="Arc 100">
              <a:extLst>
                <a:ext uri="{FF2B5EF4-FFF2-40B4-BE49-F238E27FC236}">
                  <a16:creationId xmlns:a16="http://schemas.microsoft.com/office/drawing/2014/main" id="{B2D7AA8F-619D-428A-AEA6-1D6A3E49C552}"/>
                </a:ext>
              </a:extLst>
            </p:cNvPr>
            <p:cNvSpPr/>
            <p:nvPr/>
          </p:nvSpPr>
          <p:spPr>
            <a:xfrm rot="12945588">
              <a:off x="7002398" y="5403213"/>
              <a:ext cx="296544" cy="261141"/>
            </a:xfrm>
            <a:prstGeom prst="arc">
              <a:avLst>
                <a:gd name="adj1" fmla="val 16200000"/>
                <a:gd name="adj2" fmla="val 324231"/>
              </a:avLst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54D4AD83-CF8F-4015-A38A-206B65836E0C}"/>
              </a:ext>
            </a:extLst>
          </p:cNvPr>
          <p:cNvCxnSpPr>
            <a:cxnSpLocks/>
          </p:cNvCxnSpPr>
          <p:nvPr/>
        </p:nvCxnSpPr>
        <p:spPr>
          <a:xfrm flipV="1">
            <a:off x="6286867" y="4591286"/>
            <a:ext cx="667732" cy="547754"/>
          </a:xfrm>
          <a:prstGeom prst="straightConnector1">
            <a:avLst/>
          </a:prstGeom>
          <a:ln w="34925">
            <a:solidFill>
              <a:schemeClr val="accent6">
                <a:lumMod val="7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2771EE74-C476-466F-915D-121E827B25D4}"/>
                  </a:ext>
                </a:extLst>
              </p:cNvPr>
              <p:cNvSpPr txBox="1"/>
              <p:nvPr/>
            </p:nvSpPr>
            <p:spPr>
              <a:xfrm>
                <a:off x="6659997" y="4809749"/>
                <a:ext cx="224443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2771EE74-C476-466F-915D-121E827B25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9997" y="4809749"/>
                <a:ext cx="224443" cy="276999"/>
              </a:xfrm>
              <a:prstGeom prst="rect">
                <a:avLst/>
              </a:prstGeom>
              <a:blipFill>
                <a:blip r:embed="rId22"/>
                <a:stretch>
                  <a:fillRect l="-33333" t="-2222" r="-30556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605009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4192</TotalTime>
  <Words>723</Words>
  <Application>Microsoft Office PowerPoint</Application>
  <PresentationFormat>Widescreen</PresentationFormat>
  <Paragraphs>593</Paragraphs>
  <Slides>60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6" baseType="lpstr">
      <vt:lpstr>Arial</vt:lpstr>
      <vt:lpstr>Bodoni MT Poster Compressed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Александр Мельниченко</dc:creator>
  <cp:lastModifiedBy>Aliaksandr Melnichenka</cp:lastModifiedBy>
  <cp:revision>140</cp:revision>
  <dcterms:created xsi:type="dcterms:W3CDTF">2024-05-01T19:01:50Z</dcterms:created>
  <dcterms:modified xsi:type="dcterms:W3CDTF">2024-12-14T06:42:47Z</dcterms:modified>
</cp:coreProperties>
</file>